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715" r:id="rId5"/>
  </p:sldMasterIdLst>
  <p:notesMasterIdLst>
    <p:notesMasterId r:id="rId13"/>
  </p:notesMasterIdLst>
  <p:handoutMasterIdLst>
    <p:handoutMasterId r:id="rId14"/>
  </p:handoutMasterIdLst>
  <p:sldIdLst>
    <p:sldId id="318" r:id="rId6"/>
    <p:sldId id="323" r:id="rId7"/>
    <p:sldId id="325" r:id="rId8"/>
    <p:sldId id="326" r:id="rId9"/>
    <p:sldId id="327" r:id="rId10"/>
    <p:sldId id="328" r:id="rId11"/>
    <p:sldId id="324" r:id="rId12"/>
  </p:sldIdLst>
  <p:sldSz cx="9144000" cy="5143500" type="screen16x9"/>
  <p:notesSz cx="7099300" cy="10234613"/>
  <p:custDataLst>
    <p:tags r:id="rId15"/>
  </p:custDataLst>
  <p:defaultTextStyle>
    <a:defPPr>
      <a:defRPr lang="en-US"/>
    </a:defPPr>
    <a:lvl1pPr algn="l" rtl="0" fontAlgn="base">
      <a:spcBef>
        <a:spcPct val="0"/>
      </a:spcBef>
      <a:spcAft>
        <a:spcPct val="0"/>
      </a:spcAft>
      <a:defRPr sz="2400" kern="1200">
        <a:solidFill>
          <a:schemeClr val="tx1"/>
        </a:solidFill>
        <a:latin typeface="Arial" charset="0"/>
        <a:ea typeface="+mn-ea"/>
        <a:cs typeface="+mn-cs"/>
      </a:defRPr>
    </a:lvl1pPr>
    <a:lvl2pPr marL="457200" algn="l" rtl="0" fontAlgn="base">
      <a:spcBef>
        <a:spcPct val="0"/>
      </a:spcBef>
      <a:spcAft>
        <a:spcPct val="0"/>
      </a:spcAft>
      <a:defRPr sz="2400" kern="1200">
        <a:solidFill>
          <a:schemeClr val="tx1"/>
        </a:solidFill>
        <a:latin typeface="Arial" charset="0"/>
        <a:ea typeface="+mn-ea"/>
        <a:cs typeface="+mn-cs"/>
      </a:defRPr>
    </a:lvl2pPr>
    <a:lvl3pPr marL="914400" algn="l" rtl="0" fontAlgn="base">
      <a:spcBef>
        <a:spcPct val="0"/>
      </a:spcBef>
      <a:spcAft>
        <a:spcPct val="0"/>
      </a:spcAft>
      <a:defRPr sz="2400" kern="1200">
        <a:solidFill>
          <a:schemeClr val="tx1"/>
        </a:solidFill>
        <a:latin typeface="Arial" charset="0"/>
        <a:ea typeface="+mn-ea"/>
        <a:cs typeface="+mn-cs"/>
      </a:defRPr>
    </a:lvl3pPr>
    <a:lvl4pPr marL="1371600" algn="l" rtl="0" fontAlgn="base">
      <a:spcBef>
        <a:spcPct val="0"/>
      </a:spcBef>
      <a:spcAft>
        <a:spcPct val="0"/>
      </a:spcAft>
      <a:defRPr sz="2400" kern="1200">
        <a:solidFill>
          <a:schemeClr val="tx1"/>
        </a:solidFill>
        <a:latin typeface="Arial" charset="0"/>
        <a:ea typeface="+mn-ea"/>
        <a:cs typeface="+mn-cs"/>
      </a:defRPr>
    </a:lvl4pPr>
    <a:lvl5pPr marL="1828800" algn="l"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799">
          <p15:clr>
            <a:srgbClr val="A4A3A4"/>
          </p15:clr>
        </p15:guide>
        <p15:guide id="2" orient="horz" pos="4020">
          <p15:clr>
            <a:srgbClr val="A4A3A4"/>
          </p15:clr>
        </p15:guide>
        <p15:guide id="3" pos="158">
          <p15:clr>
            <a:srgbClr val="A4A3A4"/>
          </p15:clr>
        </p15:guide>
        <p15:guide id="4" pos="5602">
          <p15:clr>
            <a:srgbClr val="A4A3A4"/>
          </p15:clr>
        </p15:guide>
        <p15:guide id="5" orient="horz" pos="577">
          <p15:clr>
            <a:srgbClr val="A4A3A4"/>
          </p15:clr>
        </p15:guide>
        <p15:guide id="6" orient="horz" pos="3015">
          <p15:clr>
            <a:srgbClr val="A4A3A4"/>
          </p15:clr>
        </p15:guide>
      </p15:sldGuideLst>
    </p:ext>
    <p:ext uri="{2D200454-40CA-4A62-9FC3-DE9A4176ACB9}">
      <p15:notesGuideLst xmlns:p15="http://schemas.microsoft.com/office/powerpoint/2012/main">
        <p15:guide id="1" orient="horz" pos="187">
          <p15:clr>
            <a:srgbClr val="A4A3A4"/>
          </p15:clr>
        </p15:guide>
        <p15:guide id="2" orient="horz" pos="638">
          <p15:clr>
            <a:srgbClr val="A4A3A4"/>
          </p15:clr>
        </p15:guide>
        <p15:guide id="3" orient="horz" pos="453">
          <p15:clr>
            <a:srgbClr val="A4A3A4"/>
          </p15:clr>
        </p15:guide>
        <p15:guide id="4" orient="horz" pos="6262">
          <p15:clr>
            <a:srgbClr val="A4A3A4"/>
          </p15:clr>
        </p15:guide>
        <p15:guide id="5" pos="4186">
          <p15:clr>
            <a:srgbClr val="A4A3A4"/>
          </p15:clr>
        </p15:guide>
        <p15:guide id="6" pos="286">
          <p15:clr>
            <a:srgbClr val="A4A3A4"/>
          </p15:clr>
        </p15:guide>
        <p15:guide id="7" pos="830">
          <p15:clr>
            <a:srgbClr val="A4A3A4"/>
          </p15:clr>
        </p15:guide>
        <p15:guide id="8" pos="386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00000"/>
    <a:srgbClr val="AB377A"/>
    <a:srgbClr val="E9E6E6"/>
    <a:srgbClr val="FF0066"/>
    <a:srgbClr val="DEE6ED"/>
    <a:srgbClr val="C8D8E6"/>
    <a:srgbClr val="23476E"/>
    <a:srgbClr val="23214A"/>
    <a:srgbClr val="9696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96" autoAdjust="0"/>
  </p:normalViewPr>
  <p:slideViewPr>
    <p:cSldViewPr snapToObjects="1" showGuides="1">
      <p:cViewPr varScale="1">
        <p:scale>
          <a:sx n="157" d="100"/>
          <a:sy n="157" d="100"/>
        </p:scale>
        <p:origin x="156" y="372"/>
      </p:cViewPr>
      <p:guideLst>
        <p:guide orient="horz" pos="799"/>
        <p:guide orient="horz" pos="4020"/>
        <p:guide pos="158"/>
        <p:guide pos="5602"/>
        <p:guide orient="horz" pos="577"/>
        <p:guide orient="horz" pos="3015"/>
      </p:guideLst>
    </p:cSldViewPr>
  </p:slideViewPr>
  <p:notesTextViewPr>
    <p:cViewPr>
      <p:scale>
        <a:sx n="100" d="100"/>
        <a:sy n="100" d="100"/>
      </p:scale>
      <p:origin x="0" y="0"/>
    </p:cViewPr>
  </p:notesTextViewPr>
  <p:sorterViewPr>
    <p:cViewPr>
      <p:scale>
        <a:sx n="66" d="100"/>
        <a:sy n="66" d="100"/>
      </p:scale>
      <p:origin x="0" y="0"/>
    </p:cViewPr>
  </p:sorterViewPr>
  <p:notesViewPr>
    <p:cSldViewPr snapToObjects="1" showGuides="1">
      <p:cViewPr varScale="1">
        <p:scale>
          <a:sx n="84" d="100"/>
          <a:sy n="84" d="100"/>
        </p:scale>
        <p:origin x="-4138" y="-72"/>
      </p:cViewPr>
      <p:guideLst>
        <p:guide orient="horz" pos="187"/>
        <p:guide orient="horz" pos="638"/>
        <p:guide orient="horz" pos="453"/>
        <p:guide orient="horz" pos="6262"/>
        <p:guide pos="4186"/>
        <p:guide pos="286"/>
        <p:guide pos="830"/>
        <p:guide pos="3869"/>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tags" Target="tags/tag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IFXSHAPE"/>
          <p:cNvSpPr>
            <a:spLocks noGrp="1" noChangeArrowheads="1"/>
          </p:cNvSpPr>
          <p:nvPr>
            <p:ph type="hdr" sz="quarter"/>
          </p:nvPr>
        </p:nvSpPr>
        <p:spPr bwMode="auto">
          <a:xfrm>
            <a:off x="453306" y="296863"/>
            <a:ext cx="4422857" cy="41772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defTabSz="955819">
              <a:defRPr sz="1200">
                <a:latin typeface="Tahoma" pitchFamily="34" charset="0"/>
              </a:defRPr>
            </a:lvl1pPr>
          </a:lstStyle>
          <a:p>
            <a:endParaRPr lang="en-US" dirty="0">
              <a:solidFill>
                <a:srgbClr val="00214A"/>
              </a:solidFill>
              <a:latin typeface="Arial" panose="020B0604020202020204" pitchFamily="34" charset="0"/>
              <a:cs typeface="Arial" panose="020B0604020202020204" pitchFamily="34" charset="0"/>
            </a:endParaRPr>
          </a:p>
        </p:txBody>
      </p:sp>
      <p:pic>
        <p:nvPicPr>
          <p:cNvPr id="26" name="IFXSHAPE"/>
          <p:cNvPicPr>
            <a:picLocks noChangeAspect="1" noChangeArrowheads="1"/>
          </p:cNvPicPr>
          <p:nvPr/>
        </p:nvPicPr>
        <p:blipFill>
          <a:blip r:embed="rId2" cstate="print"/>
          <a:srcRect/>
          <a:stretch>
            <a:fillRect/>
          </a:stretch>
        </p:blipFill>
        <p:spPr bwMode="auto">
          <a:xfrm>
            <a:off x="5657072" y="295163"/>
            <a:ext cx="880886" cy="419422"/>
          </a:xfrm>
          <a:prstGeom prst="rect">
            <a:avLst/>
          </a:prstGeom>
          <a:noFill/>
          <a:ln w="9525">
            <a:noFill/>
            <a:miter lim="800000"/>
            <a:headEnd/>
            <a:tailEnd/>
          </a:ln>
          <a:effectLst/>
        </p:spPr>
      </p:pic>
      <p:sp>
        <p:nvSpPr>
          <p:cNvPr id="7" name="IFXSHAPE"/>
          <p:cNvSpPr>
            <a:spLocks noGrp="1"/>
          </p:cNvSpPr>
          <p:nvPr>
            <p:ph type="ftr" sz="quarter" idx="2"/>
          </p:nvPr>
        </p:nvSpPr>
        <p:spPr>
          <a:xfrm>
            <a:off x="1317625" y="9941842"/>
            <a:ext cx="4824413" cy="179611"/>
          </a:xfrm>
          <a:prstGeom prst="rect">
            <a:avLst/>
          </a:prstGeom>
        </p:spPr>
        <p:txBody>
          <a:bodyPr vert="horz" lIns="91440" tIns="45720" rIns="91440" bIns="45720" rtlCol="0" anchor="ctr"/>
          <a:lstStyle>
            <a:lvl1pPr algn="l">
              <a:defRPr sz="1200"/>
            </a:lvl1pPr>
          </a:lstStyle>
          <a:p>
            <a:pPr algn="ctr"/>
            <a:r>
              <a:rPr lang="en-US" sz="800">
                <a:latin typeface="Arial" panose="020B0604020202020204" pitchFamily="34" charset="0"/>
                <a:ea typeface="Verdana" pitchFamily="34" charset="0"/>
                <a:cs typeface="Arial" panose="020B0604020202020204" pitchFamily="34" charset="0"/>
              </a:rPr>
              <a:t>Copyright © Infineon Technologies AG 2020. All rights reserved.</a:t>
            </a:r>
          </a:p>
          <a:p>
            <a:pPr algn="ctr"/>
            <a:r>
              <a:rPr lang="en-US" sz="800" b="1">
                <a:latin typeface="Arial" panose="020B0604020202020204" pitchFamily="34" charset="0"/>
                <a:ea typeface="Verdana" pitchFamily="34" charset="0"/>
                <a:cs typeface="Arial" panose="020B0604020202020204" pitchFamily="34" charset="0"/>
              </a:rPr>
              <a:t>restricted</a:t>
            </a:r>
            <a:endParaRPr lang="en-US" sz="800" b="1" dirty="0">
              <a:solidFill>
                <a:srgbClr val="E30034"/>
              </a:solidFill>
              <a:latin typeface="Arial" panose="020B0604020202020204" pitchFamily="34" charset="0"/>
              <a:ea typeface="Verdana" pitchFamily="34" charset="0"/>
              <a:cs typeface="Arial" panose="020B0604020202020204" pitchFamily="34" charset="0"/>
            </a:endParaRPr>
          </a:p>
        </p:txBody>
      </p:sp>
      <p:sp>
        <p:nvSpPr>
          <p:cNvPr id="9" name="IFXSHAPE"/>
          <p:cNvSpPr>
            <a:spLocks noGrp="1"/>
          </p:cNvSpPr>
          <p:nvPr>
            <p:ph type="dt" sz="quarter" idx="1"/>
          </p:nvPr>
        </p:nvSpPr>
        <p:spPr>
          <a:xfrm>
            <a:off x="453306" y="9941842"/>
            <a:ext cx="864319" cy="179611"/>
          </a:xfrm>
          <a:prstGeom prst="rect">
            <a:avLst/>
          </a:prstGeom>
        </p:spPr>
        <p:txBody>
          <a:bodyPr vert="horz" lIns="91440" tIns="45720" rIns="91440" bIns="45720" rtlCol="0" anchor="ctr"/>
          <a:lstStyle>
            <a:lvl1pPr algn="r">
              <a:defRPr sz="1200"/>
            </a:lvl1pPr>
          </a:lstStyle>
          <a:p>
            <a:pPr algn="l"/>
            <a:r>
              <a:rPr lang="en-US" sz="800">
                <a:latin typeface="Arial" panose="020B0604020202020204" pitchFamily="34" charset="0"/>
                <a:ea typeface="Verdana" pitchFamily="34" charset="0"/>
                <a:cs typeface="Arial" panose="020B0604020202020204" pitchFamily="34" charset="0"/>
              </a:rPr>
              <a:t>2020-09-28</a:t>
            </a:r>
          </a:p>
          <a:p>
            <a:pPr algn="l"/>
            <a:endParaRPr lang="en-US" sz="800">
              <a:latin typeface="Arial" panose="020B0604020202020204" pitchFamily="34" charset="0"/>
              <a:ea typeface="Verdana" pitchFamily="34" charset="0"/>
              <a:cs typeface="Arial" panose="020B0604020202020204" pitchFamily="34" charset="0"/>
            </a:endParaRPr>
          </a:p>
        </p:txBody>
      </p:sp>
      <p:sp>
        <p:nvSpPr>
          <p:cNvPr id="10" name="IFXSHAPE"/>
          <p:cNvSpPr>
            <a:spLocks noGrp="1"/>
          </p:cNvSpPr>
          <p:nvPr>
            <p:ph type="sldNum" sz="quarter" idx="3"/>
          </p:nvPr>
        </p:nvSpPr>
        <p:spPr>
          <a:xfrm>
            <a:off x="6142038" y="9941842"/>
            <a:ext cx="448737" cy="179611"/>
          </a:xfrm>
          <a:prstGeom prst="rect">
            <a:avLst/>
          </a:prstGeom>
        </p:spPr>
        <p:txBody>
          <a:bodyPr vert="horz" lIns="91440" tIns="45720" rIns="91440" bIns="45720" rtlCol="0" anchor="ctr"/>
          <a:lstStyle>
            <a:lvl1pPr algn="r">
              <a:defRPr sz="1200"/>
            </a:lvl1pPr>
          </a:lstStyle>
          <a:p>
            <a:fld id="{4F5EA4BF-E9AE-43AF-B3B0-E8B2B4D213BF}" type="slidenum">
              <a:rPr lang="en-US" sz="800" smtClean="0">
                <a:latin typeface="Arial" panose="020B0604020202020204" pitchFamily="34" charset="0"/>
                <a:ea typeface="Verdana" pitchFamily="34" charset="0"/>
                <a:cs typeface="Arial" panose="020B0604020202020204" pitchFamily="34" charset="0"/>
              </a:rPr>
              <a:t>‹#›</a:t>
            </a:fld>
            <a:endParaRPr lang="en-US" sz="800">
              <a:latin typeface="Arial" panose="020B0604020202020204" pitchFamily="34" charset="0"/>
              <a:ea typeface="Verdana" pitchFamily="34" charset="0"/>
              <a:cs typeface="Arial" panose="020B0604020202020204" pitchFamily="34" charset="0"/>
            </a:endParaRPr>
          </a:p>
          <a:p>
            <a:endParaRPr lang="en-US" sz="800">
              <a:latin typeface="Arial" panose="020B0604020202020204" pitchFamily="34" charset="0"/>
              <a:ea typeface="Verdana" pitchFamily="34" charset="0"/>
              <a:cs typeface="Arial" panose="020B0604020202020204" pitchFamily="34" charset="0"/>
            </a:endParaRPr>
          </a:p>
        </p:txBody>
      </p:sp>
    </p:spTree>
    <p:extLst>
      <p:ext uri="{BB962C8B-B14F-4D97-AF65-F5344CB8AC3E}">
        <p14:creationId xmlns:p14="http://schemas.microsoft.com/office/powerpoint/2010/main" val="3594286928"/>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4996" name="IFXSHAPE"/>
          <p:cNvSpPr>
            <a:spLocks noGrp="1" noRot="1" noChangeAspect="1" noChangeArrowheads="1" noTextEdit="1"/>
          </p:cNvSpPr>
          <p:nvPr>
            <p:ph type="sldImg" idx="2"/>
          </p:nvPr>
        </p:nvSpPr>
        <p:spPr bwMode="auto">
          <a:xfrm>
            <a:off x="453306" y="1012825"/>
            <a:ext cx="6191968" cy="3482983"/>
          </a:xfrm>
          <a:prstGeom prst="rect">
            <a:avLst/>
          </a:prstGeom>
          <a:noFill/>
          <a:ln w="9525">
            <a:solidFill>
              <a:srgbClr val="000000"/>
            </a:solidFill>
            <a:miter lim="800000"/>
            <a:headEnd/>
            <a:tailEnd/>
          </a:ln>
          <a:effectLst/>
        </p:spPr>
      </p:sp>
      <p:sp>
        <p:nvSpPr>
          <p:cNvPr id="84997" name="IFXSHAPE"/>
          <p:cNvSpPr>
            <a:spLocks noGrp="1" noChangeArrowheads="1"/>
          </p:cNvSpPr>
          <p:nvPr>
            <p:ph type="body" sz="quarter" idx="3"/>
          </p:nvPr>
        </p:nvSpPr>
        <p:spPr bwMode="auto">
          <a:xfrm>
            <a:off x="453306" y="4757266"/>
            <a:ext cx="6191968" cy="478323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US" dirty="0"/>
              <a:t>Enter Notes</a:t>
            </a:r>
          </a:p>
        </p:txBody>
      </p:sp>
      <p:sp>
        <p:nvSpPr>
          <p:cNvPr id="28" name="IFXSHAPE"/>
          <p:cNvSpPr>
            <a:spLocks noGrp="1" noChangeArrowheads="1"/>
          </p:cNvSpPr>
          <p:nvPr>
            <p:ph type="hdr" sz="quarter"/>
          </p:nvPr>
        </p:nvSpPr>
        <p:spPr bwMode="auto">
          <a:xfrm>
            <a:off x="454025" y="295163"/>
            <a:ext cx="4422857" cy="41942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defTabSz="955819">
              <a:defRPr sz="1200">
                <a:solidFill>
                  <a:schemeClr val="tx1"/>
                </a:solidFill>
                <a:latin typeface="Arial" panose="020B0604020202020204" pitchFamily="34" charset="0"/>
                <a:cs typeface="Arial" panose="020B0604020202020204" pitchFamily="34" charset="0"/>
              </a:defRPr>
            </a:lvl1pPr>
          </a:lstStyle>
          <a:p>
            <a:endParaRPr lang="en-US" dirty="0"/>
          </a:p>
        </p:txBody>
      </p:sp>
      <p:pic>
        <p:nvPicPr>
          <p:cNvPr id="32" name="IFXSHAPE"/>
          <p:cNvPicPr>
            <a:picLocks noChangeAspect="1" noChangeArrowheads="1"/>
          </p:cNvPicPr>
          <p:nvPr/>
        </p:nvPicPr>
        <p:blipFill>
          <a:blip r:embed="rId2" cstate="print"/>
          <a:srcRect/>
          <a:stretch>
            <a:fillRect/>
          </a:stretch>
        </p:blipFill>
        <p:spPr bwMode="auto">
          <a:xfrm>
            <a:off x="5657072" y="295163"/>
            <a:ext cx="880886" cy="419422"/>
          </a:xfrm>
          <a:prstGeom prst="rect">
            <a:avLst/>
          </a:prstGeom>
          <a:noFill/>
          <a:ln w="9525">
            <a:noFill/>
            <a:miter lim="800000"/>
            <a:headEnd/>
            <a:tailEnd/>
          </a:ln>
          <a:effectLst/>
        </p:spPr>
      </p:pic>
      <p:sp>
        <p:nvSpPr>
          <p:cNvPr id="10" name="IFXSHAPE"/>
          <p:cNvSpPr>
            <a:spLocks noGrp="1"/>
          </p:cNvSpPr>
          <p:nvPr>
            <p:ph type="ftr" sz="quarter" idx="4"/>
          </p:nvPr>
        </p:nvSpPr>
        <p:spPr>
          <a:xfrm>
            <a:off x="1317625" y="9940925"/>
            <a:ext cx="4824411" cy="144933"/>
          </a:xfrm>
          <a:prstGeom prst="rect">
            <a:avLst/>
          </a:prstGeom>
        </p:spPr>
        <p:txBody>
          <a:bodyPr vert="horz" lIns="91440" tIns="45720" rIns="91440" bIns="45720" rtlCol="0" anchor="ctr"/>
          <a:lstStyle>
            <a:lvl1pPr algn="ctr">
              <a:defRPr sz="800">
                <a:latin typeface="Verdana" pitchFamily="34" charset="0"/>
                <a:ea typeface="Verdana" pitchFamily="34" charset="0"/>
                <a:cs typeface="Verdana" pitchFamily="34" charset="0"/>
              </a:defRPr>
            </a:lvl1pPr>
          </a:lstStyle>
          <a:p>
            <a:r>
              <a:rPr lang="en-US">
                <a:latin typeface="Arial" panose="020B0604020202020204" pitchFamily="34" charset="0"/>
                <a:cs typeface="Arial" panose="020B0604020202020204" pitchFamily="34" charset="0"/>
              </a:rPr>
              <a:t>Copyright © Infineon Technologies AG 2020. All rights reserved.</a:t>
            </a:r>
          </a:p>
          <a:p>
            <a:r>
              <a:rPr lang="en-US" b="1">
                <a:latin typeface="Arial" panose="020B0604020202020204" pitchFamily="34" charset="0"/>
                <a:cs typeface="Arial" panose="020B0604020202020204" pitchFamily="34" charset="0"/>
              </a:rPr>
              <a:t>restricted</a:t>
            </a:r>
            <a:endParaRPr lang="en-US" b="1" dirty="0">
              <a:solidFill>
                <a:srgbClr val="E30034"/>
              </a:solidFill>
              <a:latin typeface="Arial" panose="020B0604020202020204" pitchFamily="34" charset="0"/>
              <a:cs typeface="Arial" panose="020B0604020202020204" pitchFamily="34" charset="0"/>
            </a:endParaRPr>
          </a:p>
        </p:txBody>
      </p:sp>
      <p:sp>
        <p:nvSpPr>
          <p:cNvPr id="11" name="IFXSHAPE"/>
          <p:cNvSpPr>
            <a:spLocks noGrp="1"/>
          </p:cNvSpPr>
          <p:nvPr>
            <p:ph type="dt" idx="1"/>
          </p:nvPr>
        </p:nvSpPr>
        <p:spPr>
          <a:xfrm>
            <a:off x="453306" y="9940925"/>
            <a:ext cx="864320" cy="144933"/>
          </a:xfrm>
          <a:prstGeom prst="rect">
            <a:avLst/>
          </a:prstGeom>
        </p:spPr>
        <p:txBody>
          <a:bodyPr vert="horz" lIns="91440" tIns="45720" rIns="91440" bIns="45720" rtlCol="0" anchor="ctr"/>
          <a:lstStyle>
            <a:lvl1pPr algn="l">
              <a:defRPr sz="800">
                <a:latin typeface="Arial" panose="020B0604020202020204" pitchFamily="34" charset="0"/>
                <a:ea typeface="Verdana" pitchFamily="34" charset="0"/>
                <a:cs typeface="Arial" panose="020B0604020202020204" pitchFamily="34" charset="0"/>
              </a:defRPr>
            </a:lvl1pPr>
          </a:lstStyle>
          <a:p>
            <a:r>
              <a:rPr lang="en-US"/>
              <a:t>2020-09-28</a:t>
            </a:r>
          </a:p>
          <a:p>
            <a:endParaRPr lang="en-US"/>
          </a:p>
        </p:txBody>
      </p:sp>
      <p:sp>
        <p:nvSpPr>
          <p:cNvPr id="12" name="IFXSHAPE"/>
          <p:cNvSpPr>
            <a:spLocks noGrp="1"/>
          </p:cNvSpPr>
          <p:nvPr>
            <p:ph type="sldNum" sz="quarter" idx="5"/>
          </p:nvPr>
        </p:nvSpPr>
        <p:spPr>
          <a:xfrm>
            <a:off x="6142037" y="9940925"/>
            <a:ext cx="503237" cy="144933"/>
          </a:xfrm>
          <a:prstGeom prst="rect">
            <a:avLst/>
          </a:prstGeom>
        </p:spPr>
        <p:txBody>
          <a:bodyPr vert="horz" lIns="91440" tIns="45720" rIns="91440" bIns="45720" rtlCol="0" anchor="ctr"/>
          <a:lstStyle>
            <a:lvl1pPr algn="r">
              <a:defRPr sz="800">
                <a:latin typeface="Verdana" pitchFamily="34" charset="0"/>
                <a:ea typeface="Verdana" pitchFamily="34" charset="0"/>
                <a:cs typeface="Verdana" pitchFamily="34" charset="0"/>
              </a:defRPr>
            </a:lvl1pPr>
          </a:lstStyle>
          <a:p>
            <a:fld id="{4165D906-55BD-49C5-997D-27A40DB53D15}" type="slidenum">
              <a:rPr lang="en-US" smtClean="0">
                <a:latin typeface="Arial" panose="020B0604020202020204" pitchFamily="34" charset="0"/>
                <a:cs typeface="Arial" panose="020B0604020202020204" pitchFamily="34" charset="0"/>
              </a:rPr>
              <a:pPr/>
              <a:t>‹#›</a:t>
            </a:fld>
            <a:endParaRPr lang="en-US">
              <a:latin typeface="Arial" panose="020B0604020202020204" pitchFamily="34" charset="0"/>
              <a:cs typeface="Arial" panose="020B0604020202020204" pitchFamily="34" charset="0"/>
            </a:endParaRPr>
          </a:p>
          <a:p>
            <a:endParaRPr 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3004185"/>
      </p:ext>
    </p:extLst>
  </p:cSld>
  <p:clrMap bg1="lt1" tx1="dk1" bg2="lt2" tx2="dk2" accent1="accent1" accent2="accent2" accent3="accent3" accent4="accent4" accent5="accent5" accent6="accent6" hlink="hlink" folHlink="folHlink"/>
  <p:hf/>
  <p:notesStyle>
    <a:lvl1pPr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30000"/>
      </a:spcBef>
      <a:spcAft>
        <a:spcPct val="0"/>
      </a:spcAft>
      <a:defRPr sz="1200" kern="1200">
        <a:solidFill>
          <a:srgbClr val="00214A"/>
        </a:solidFill>
        <a:latin typeface="Verdana" pitchFamily="34" charset="0"/>
        <a:ea typeface="+mn-ea"/>
        <a:cs typeface="+mn-cs"/>
      </a:defRPr>
    </a:lvl2pPr>
    <a:lvl3pPr marL="914400" algn="l" rtl="0" fontAlgn="base">
      <a:spcBef>
        <a:spcPct val="30000"/>
      </a:spcBef>
      <a:spcAft>
        <a:spcPct val="0"/>
      </a:spcAft>
      <a:defRPr sz="1200" kern="1200">
        <a:solidFill>
          <a:srgbClr val="00214A"/>
        </a:solidFill>
        <a:latin typeface="Verdana" pitchFamily="34" charset="0"/>
        <a:ea typeface="+mn-ea"/>
        <a:cs typeface="+mn-cs"/>
      </a:defRPr>
    </a:lvl3pPr>
    <a:lvl4pPr marL="1371600" algn="l" rtl="0" fontAlgn="base">
      <a:spcBef>
        <a:spcPct val="30000"/>
      </a:spcBef>
      <a:spcAft>
        <a:spcPct val="0"/>
      </a:spcAft>
      <a:defRPr sz="1200" kern="1200">
        <a:solidFill>
          <a:srgbClr val="00214A"/>
        </a:solidFill>
        <a:latin typeface="Verdana" pitchFamily="34" charset="0"/>
        <a:ea typeface="+mn-ea"/>
        <a:cs typeface="+mn-cs"/>
      </a:defRPr>
    </a:lvl4pPr>
    <a:lvl5pPr marL="1828800" algn="l" rtl="0" fontAlgn="base">
      <a:spcBef>
        <a:spcPct val="30000"/>
      </a:spcBef>
      <a:spcAft>
        <a:spcPct val="0"/>
      </a:spcAft>
      <a:defRPr sz="1200" kern="1200">
        <a:solidFill>
          <a:srgbClr val="00214A"/>
        </a:solidFill>
        <a:latin typeface="Verdana"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FXSHAPE"/>
          <p:cNvSpPr>
            <a:spLocks noGrp="1" noRot="1" noChangeAspect="1"/>
          </p:cNvSpPr>
          <p:nvPr>
            <p:ph type="sldImg"/>
          </p:nvPr>
        </p:nvSpPr>
        <p:spPr>
          <a:xfrm>
            <a:off x="454025" y="1012825"/>
            <a:ext cx="6191250" cy="3482975"/>
          </a:xfrm>
        </p:spPr>
      </p:sp>
      <p:sp>
        <p:nvSpPr>
          <p:cNvPr id="3" name="IFXSHAPE"/>
          <p:cNvSpPr>
            <a:spLocks noGrp="1"/>
          </p:cNvSpPr>
          <p:nvPr>
            <p:ph type="body" idx="1"/>
          </p:nvPr>
        </p:nvSpPr>
        <p:spPr/>
        <p:txBody>
          <a:bodyPr/>
          <a:lstStyle/>
          <a:p>
            <a:endParaRPr lang="en-US"/>
          </a:p>
        </p:txBody>
      </p:sp>
      <p:sp>
        <p:nvSpPr>
          <p:cNvPr id="4" name="IFXSHAPE"/>
          <p:cNvSpPr>
            <a:spLocks noGrp="1"/>
          </p:cNvSpPr>
          <p:nvPr>
            <p:ph type="hdr" sz="quarter" idx="10"/>
          </p:nvPr>
        </p:nvSpPr>
        <p:spPr/>
        <p:txBody>
          <a:bodyPr/>
          <a:lstStyle/>
          <a:p>
            <a:endParaRPr lang="en-US" dirty="0"/>
          </a:p>
        </p:txBody>
      </p:sp>
      <p:sp>
        <p:nvSpPr>
          <p:cNvPr id="5" name="IFXSHAPE"/>
          <p:cNvSpPr>
            <a:spLocks noGrp="1"/>
          </p:cNvSpPr>
          <p:nvPr>
            <p:ph type="ftr" sz="quarter" idx="11"/>
          </p:nvPr>
        </p:nvSpPr>
        <p:spPr/>
        <p:txBody>
          <a:bodyPr/>
          <a:lstStyle/>
          <a:p>
            <a:r>
              <a:rPr lang="en-US">
                <a:latin typeface="Arial" panose="020B0604020202020204" pitchFamily="34" charset="0"/>
                <a:cs typeface="Arial" panose="020B0604020202020204" pitchFamily="34" charset="0"/>
              </a:rPr>
              <a:t>Copyright © Infineon Technologies AG 2020. All rights reserved.</a:t>
            </a:r>
          </a:p>
          <a:p>
            <a:r>
              <a:rPr lang="en-US" b="1">
                <a:latin typeface="Arial" panose="020B0604020202020204" pitchFamily="34" charset="0"/>
                <a:cs typeface="Arial" panose="020B0604020202020204" pitchFamily="34" charset="0"/>
              </a:rPr>
              <a:t>restricted</a:t>
            </a:r>
            <a:endParaRPr lang="en-US" b="1" dirty="0">
              <a:solidFill>
                <a:srgbClr val="E30034"/>
              </a:solidFill>
              <a:latin typeface="Arial" panose="020B0604020202020204" pitchFamily="34" charset="0"/>
              <a:cs typeface="Arial" panose="020B0604020202020204" pitchFamily="34" charset="0"/>
            </a:endParaRPr>
          </a:p>
        </p:txBody>
      </p:sp>
      <p:sp>
        <p:nvSpPr>
          <p:cNvPr id="6" name="IFXSHAPE"/>
          <p:cNvSpPr>
            <a:spLocks noGrp="1"/>
          </p:cNvSpPr>
          <p:nvPr>
            <p:ph type="dt" idx="12"/>
          </p:nvPr>
        </p:nvSpPr>
        <p:spPr/>
        <p:txBody>
          <a:bodyPr/>
          <a:lstStyle/>
          <a:p>
            <a:r>
              <a:rPr lang="en-US"/>
              <a:t>2020-09-28</a:t>
            </a:r>
          </a:p>
          <a:p>
            <a:endParaRPr lang="en-US"/>
          </a:p>
        </p:txBody>
      </p:sp>
      <p:sp>
        <p:nvSpPr>
          <p:cNvPr id="7" name="IFXSHAPE"/>
          <p:cNvSpPr>
            <a:spLocks noGrp="1"/>
          </p:cNvSpPr>
          <p:nvPr>
            <p:ph type="sldNum" sz="quarter" idx="13"/>
          </p:nvPr>
        </p:nvSpPr>
        <p:spPr/>
        <p:txBody>
          <a:bodyPr/>
          <a:lstStyle/>
          <a:p>
            <a:fld id="{4165D906-55BD-49C5-997D-27A40DB53D15}" type="slidenum">
              <a:rPr lang="en-US" smtClean="0">
                <a:latin typeface="Arial" panose="020B0604020202020204" pitchFamily="34" charset="0"/>
                <a:cs typeface="Arial" panose="020B0604020202020204" pitchFamily="34" charset="0"/>
              </a:rPr>
              <a:pPr/>
              <a:t>1</a:t>
            </a:fld>
            <a:endParaRPr lang="en-US">
              <a:latin typeface="Arial" panose="020B0604020202020204" pitchFamily="34" charset="0"/>
              <a:cs typeface="Arial" panose="020B0604020202020204" pitchFamily="34" charset="0"/>
            </a:endParaRPr>
          </a:p>
          <a:p>
            <a:endParaRPr 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84356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FXSHAPE"/>
          <p:cNvSpPr>
            <a:spLocks noGrp="1" noRot="1" noChangeAspect="1"/>
          </p:cNvSpPr>
          <p:nvPr>
            <p:ph type="sldImg"/>
          </p:nvPr>
        </p:nvSpPr>
        <p:spPr>
          <a:xfrm>
            <a:off x="454025" y="1012825"/>
            <a:ext cx="6191250" cy="3482975"/>
          </a:xfrm>
        </p:spPr>
      </p:sp>
      <p:sp>
        <p:nvSpPr>
          <p:cNvPr id="3" name="IFXSHAPE"/>
          <p:cNvSpPr>
            <a:spLocks noGrp="1"/>
          </p:cNvSpPr>
          <p:nvPr>
            <p:ph type="body" idx="1"/>
          </p:nvPr>
        </p:nvSpPr>
        <p:spPr/>
        <p:txBody>
          <a:bodyPr/>
          <a:lstStyle/>
          <a:p>
            <a:endParaRPr lang="de-DE"/>
          </a:p>
        </p:txBody>
      </p:sp>
      <p:sp>
        <p:nvSpPr>
          <p:cNvPr id="4" name="IFXSHAPE"/>
          <p:cNvSpPr>
            <a:spLocks noGrp="1"/>
          </p:cNvSpPr>
          <p:nvPr>
            <p:ph type="hdr" sz="quarter" idx="10"/>
          </p:nvPr>
        </p:nvSpPr>
        <p:spPr/>
        <p:txBody>
          <a:bodyPr/>
          <a:lstStyle/>
          <a:p>
            <a:endParaRPr lang="en-US" dirty="0"/>
          </a:p>
        </p:txBody>
      </p:sp>
      <p:sp>
        <p:nvSpPr>
          <p:cNvPr id="5" name="IFXSHAPE"/>
          <p:cNvSpPr>
            <a:spLocks noGrp="1"/>
          </p:cNvSpPr>
          <p:nvPr>
            <p:ph type="ftr" sz="quarter" idx="11"/>
          </p:nvPr>
        </p:nvSpPr>
        <p:spPr/>
        <p:txBody>
          <a:bodyPr/>
          <a:lstStyle/>
          <a:p>
            <a:r>
              <a:rPr lang="en-US">
                <a:latin typeface="Arial" panose="020B0604020202020204" pitchFamily="34" charset="0"/>
                <a:cs typeface="Arial" panose="020B0604020202020204" pitchFamily="34" charset="0"/>
              </a:rPr>
              <a:t>Copyright © Infineon Technologies AG 2020. All rights reserved.</a:t>
            </a:r>
          </a:p>
          <a:p>
            <a:r>
              <a:rPr lang="en-US" b="1">
                <a:latin typeface="Arial" panose="020B0604020202020204" pitchFamily="34" charset="0"/>
                <a:cs typeface="Arial" panose="020B0604020202020204" pitchFamily="34" charset="0"/>
              </a:rPr>
              <a:t>restricted</a:t>
            </a:r>
            <a:endParaRPr lang="en-US" b="1" dirty="0">
              <a:solidFill>
                <a:srgbClr val="E30034"/>
              </a:solidFill>
              <a:latin typeface="Arial" panose="020B0604020202020204" pitchFamily="34" charset="0"/>
              <a:cs typeface="Arial" panose="020B0604020202020204" pitchFamily="34" charset="0"/>
            </a:endParaRPr>
          </a:p>
        </p:txBody>
      </p:sp>
      <p:sp>
        <p:nvSpPr>
          <p:cNvPr id="6" name="IFXSHAPE"/>
          <p:cNvSpPr>
            <a:spLocks noGrp="1"/>
          </p:cNvSpPr>
          <p:nvPr>
            <p:ph type="dt" idx="12"/>
          </p:nvPr>
        </p:nvSpPr>
        <p:spPr/>
        <p:txBody>
          <a:bodyPr/>
          <a:lstStyle/>
          <a:p>
            <a:r>
              <a:rPr lang="en-US"/>
              <a:t>2020-09-28</a:t>
            </a:r>
          </a:p>
          <a:p>
            <a:endParaRPr lang="en-US"/>
          </a:p>
        </p:txBody>
      </p:sp>
      <p:sp>
        <p:nvSpPr>
          <p:cNvPr id="7" name="IFXSHAPE"/>
          <p:cNvSpPr>
            <a:spLocks noGrp="1"/>
          </p:cNvSpPr>
          <p:nvPr>
            <p:ph type="sldNum" sz="quarter" idx="13"/>
          </p:nvPr>
        </p:nvSpPr>
        <p:spPr/>
        <p:txBody>
          <a:bodyPr/>
          <a:lstStyle/>
          <a:p>
            <a:fld id="{4165D906-55BD-49C5-997D-27A40DB53D15}" type="slidenum">
              <a:rPr lang="en-US" smtClean="0">
                <a:latin typeface="Arial" panose="020B0604020202020204" pitchFamily="34" charset="0"/>
                <a:cs typeface="Arial" panose="020B0604020202020204" pitchFamily="34" charset="0"/>
              </a:rPr>
              <a:pPr/>
              <a:t>2</a:t>
            </a:fld>
            <a:endParaRPr lang="en-US">
              <a:latin typeface="Arial" panose="020B0604020202020204" pitchFamily="34" charset="0"/>
              <a:cs typeface="Arial" panose="020B0604020202020204" pitchFamily="34" charset="0"/>
            </a:endParaRPr>
          </a:p>
          <a:p>
            <a:endParaRPr 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280640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FXSHAPE"/>
          <p:cNvSpPr>
            <a:spLocks noGrp="1" noRot="1" noChangeAspect="1"/>
          </p:cNvSpPr>
          <p:nvPr>
            <p:ph type="sldImg"/>
          </p:nvPr>
        </p:nvSpPr>
        <p:spPr>
          <a:xfrm>
            <a:off x="454025" y="1012825"/>
            <a:ext cx="6191250" cy="3482975"/>
          </a:xfrm>
        </p:spPr>
      </p:sp>
      <p:sp>
        <p:nvSpPr>
          <p:cNvPr id="3" name="IFXSHAPE"/>
          <p:cNvSpPr>
            <a:spLocks noGrp="1"/>
          </p:cNvSpPr>
          <p:nvPr>
            <p:ph type="body" idx="1"/>
          </p:nvPr>
        </p:nvSpPr>
        <p:spPr/>
        <p:txBody>
          <a:bodyPr/>
          <a:lstStyle/>
          <a:p>
            <a:endParaRPr lang="de-DE"/>
          </a:p>
        </p:txBody>
      </p:sp>
      <p:sp>
        <p:nvSpPr>
          <p:cNvPr id="4" name="IFXSHAPE"/>
          <p:cNvSpPr>
            <a:spLocks noGrp="1"/>
          </p:cNvSpPr>
          <p:nvPr>
            <p:ph type="hdr" sz="quarter" idx="10"/>
          </p:nvPr>
        </p:nvSpPr>
        <p:spPr/>
        <p:txBody>
          <a:bodyPr/>
          <a:lstStyle/>
          <a:p>
            <a:endParaRPr lang="en-US" dirty="0"/>
          </a:p>
        </p:txBody>
      </p:sp>
      <p:sp>
        <p:nvSpPr>
          <p:cNvPr id="5" name="IFXSHAPE"/>
          <p:cNvSpPr>
            <a:spLocks noGrp="1"/>
          </p:cNvSpPr>
          <p:nvPr>
            <p:ph type="ftr" sz="quarter" idx="11"/>
          </p:nvPr>
        </p:nvSpPr>
        <p:spPr/>
        <p:txBody>
          <a:bodyPr/>
          <a:lstStyle/>
          <a:p>
            <a:r>
              <a:rPr lang="en-US">
                <a:latin typeface="Arial" panose="020B0604020202020204" pitchFamily="34" charset="0"/>
                <a:cs typeface="Arial" panose="020B0604020202020204" pitchFamily="34" charset="0"/>
              </a:rPr>
              <a:t>Copyright © Infineon Technologies AG 2020. All rights reserved.</a:t>
            </a:r>
          </a:p>
          <a:p>
            <a:r>
              <a:rPr lang="en-US" b="1">
                <a:latin typeface="Arial" panose="020B0604020202020204" pitchFamily="34" charset="0"/>
                <a:cs typeface="Arial" panose="020B0604020202020204" pitchFamily="34" charset="0"/>
              </a:rPr>
              <a:t>restricted</a:t>
            </a:r>
            <a:endParaRPr lang="en-US" b="1" dirty="0">
              <a:solidFill>
                <a:srgbClr val="E30034"/>
              </a:solidFill>
              <a:latin typeface="Arial" panose="020B0604020202020204" pitchFamily="34" charset="0"/>
              <a:cs typeface="Arial" panose="020B0604020202020204" pitchFamily="34" charset="0"/>
            </a:endParaRPr>
          </a:p>
        </p:txBody>
      </p:sp>
      <p:sp>
        <p:nvSpPr>
          <p:cNvPr id="6" name="IFXSHAPE"/>
          <p:cNvSpPr>
            <a:spLocks noGrp="1"/>
          </p:cNvSpPr>
          <p:nvPr>
            <p:ph type="dt" idx="12"/>
          </p:nvPr>
        </p:nvSpPr>
        <p:spPr/>
        <p:txBody>
          <a:bodyPr/>
          <a:lstStyle/>
          <a:p>
            <a:r>
              <a:rPr lang="en-US"/>
              <a:t>2020-09-28</a:t>
            </a:r>
          </a:p>
          <a:p>
            <a:endParaRPr lang="en-US"/>
          </a:p>
        </p:txBody>
      </p:sp>
      <p:sp>
        <p:nvSpPr>
          <p:cNvPr id="7" name="IFXSHAPE"/>
          <p:cNvSpPr>
            <a:spLocks noGrp="1"/>
          </p:cNvSpPr>
          <p:nvPr>
            <p:ph type="sldNum" sz="quarter" idx="13"/>
          </p:nvPr>
        </p:nvSpPr>
        <p:spPr/>
        <p:txBody>
          <a:bodyPr/>
          <a:lstStyle/>
          <a:p>
            <a:fld id="{4165D906-55BD-49C5-997D-27A40DB53D15}" type="slidenum">
              <a:rPr lang="en-US" smtClean="0">
                <a:latin typeface="Arial" panose="020B0604020202020204" pitchFamily="34" charset="0"/>
                <a:cs typeface="Arial" panose="020B0604020202020204" pitchFamily="34" charset="0"/>
              </a:rPr>
              <a:pPr/>
              <a:t>3</a:t>
            </a:fld>
            <a:endParaRPr lang="en-US">
              <a:latin typeface="Arial" panose="020B0604020202020204" pitchFamily="34" charset="0"/>
              <a:cs typeface="Arial" panose="020B0604020202020204" pitchFamily="34" charset="0"/>
            </a:endParaRPr>
          </a:p>
          <a:p>
            <a:endParaRPr 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261564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FXSHAPE"/>
          <p:cNvSpPr>
            <a:spLocks noGrp="1" noRot="1" noChangeAspect="1"/>
          </p:cNvSpPr>
          <p:nvPr>
            <p:ph type="sldImg"/>
          </p:nvPr>
        </p:nvSpPr>
        <p:spPr>
          <a:xfrm>
            <a:off x="454025" y="1012825"/>
            <a:ext cx="6191250" cy="3482975"/>
          </a:xfrm>
        </p:spPr>
      </p:sp>
      <p:sp>
        <p:nvSpPr>
          <p:cNvPr id="3" name="IFXSHAPE"/>
          <p:cNvSpPr>
            <a:spLocks noGrp="1"/>
          </p:cNvSpPr>
          <p:nvPr>
            <p:ph type="body" idx="1"/>
          </p:nvPr>
        </p:nvSpPr>
        <p:spPr/>
        <p:txBody>
          <a:bodyPr/>
          <a:lstStyle/>
          <a:p>
            <a:endParaRPr lang="de-DE"/>
          </a:p>
        </p:txBody>
      </p:sp>
      <p:sp>
        <p:nvSpPr>
          <p:cNvPr id="4" name="IFXSHAPE"/>
          <p:cNvSpPr>
            <a:spLocks noGrp="1"/>
          </p:cNvSpPr>
          <p:nvPr>
            <p:ph type="hdr" sz="quarter" idx="10"/>
          </p:nvPr>
        </p:nvSpPr>
        <p:spPr/>
        <p:txBody>
          <a:bodyPr/>
          <a:lstStyle/>
          <a:p>
            <a:endParaRPr lang="en-US" dirty="0"/>
          </a:p>
        </p:txBody>
      </p:sp>
      <p:sp>
        <p:nvSpPr>
          <p:cNvPr id="5" name="IFXSHAPE"/>
          <p:cNvSpPr>
            <a:spLocks noGrp="1"/>
          </p:cNvSpPr>
          <p:nvPr>
            <p:ph type="ftr" sz="quarter" idx="11"/>
          </p:nvPr>
        </p:nvSpPr>
        <p:spPr/>
        <p:txBody>
          <a:bodyPr/>
          <a:lstStyle/>
          <a:p>
            <a:r>
              <a:rPr lang="en-US">
                <a:latin typeface="Arial" panose="020B0604020202020204" pitchFamily="34" charset="0"/>
                <a:cs typeface="Arial" panose="020B0604020202020204" pitchFamily="34" charset="0"/>
              </a:rPr>
              <a:t>Copyright © Infineon Technologies AG 2020. All rights reserved.</a:t>
            </a:r>
          </a:p>
          <a:p>
            <a:r>
              <a:rPr lang="en-US" b="1">
                <a:latin typeface="Arial" panose="020B0604020202020204" pitchFamily="34" charset="0"/>
                <a:cs typeface="Arial" panose="020B0604020202020204" pitchFamily="34" charset="0"/>
              </a:rPr>
              <a:t>restricted</a:t>
            </a:r>
            <a:endParaRPr lang="en-US" b="1" dirty="0">
              <a:solidFill>
                <a:srgbClr val="E30034"/>
              </a:solidFill>
              <a:latin typeface="Arial" panose="020B0604020202020204" pitchFamily="34" charset="0"/>
              <a:cs typeface="Arial" panose="020B0604020202020204" pitchFamily="34" charset="0"/>
            </a:endParaRPr>
          </a:p>
        </p:txBody>
      </p:sp>
      <p:sp>
        <p:nvSpPr>
          <p:cNvPr id="6" name="IFXSHAPE"/>
          <p:cNvSpPr>
            <a:spLocks noGrp="1"/>
          </p:cNvSpPr>
          <p:nvPr>
            <p:ph type="dt" idx="12"/>
          </p:nvPr>
        </p:nvSpPr>
        <p:spPr/>
        <p:txBody>
          <a:bodyPr/>
          <a:lstStyle/>
          <a:p>
            <a:r>
              <a:rPr lang="en-US"/>
              <a:t>2020-09-28</a:t>
            </a:r>
          </a:p>
          <a:p>
            <a:endParaRPr lang="en-US"/>
          </a:p>
        </p:txBody>
      </p:sp>
      <p:sp>
        <p:nvSpPr>
          <p:cNvPr id="7" name="IFXSHAPE"/>
          <p:cNvSpPr>
            <a:spLocks noGrp="1"/>
          </p:cNvSpPr>
          <p:nvPr>
            <p:ph type="sldNum" sz="quarter" idx="13"/>
          </p:nvPr>
        </p:nvSpPr>
        <p:spPr/>
        <p:txBody>
          <a:bodyPr/>
          <a:lstStyle/>
          <a:p>
            <a:fld id="{4165D906-55BD-49C5-997D-27A40DB53D15}" type="slidenum">
              <a:rPr lang="en-US" smtClean="0">
                <a:latin typeface="Arial" panose="020B0604020202020204" pitchFamily="34" charset="0"/>
                <a:cs typeface="Arial" panose="020B0604020202020204" pitchFamily="34" charset="0"/>
              </a:rPr>
              <a:pPr/>
              <a:t>4</a:t>
            </a:fld>
            <a:endParaRPr lang="en-US">
              <a:latin typeface="Arial" panose="020B0604020202020204" pitchFamily="34" charset="0"/>
              <a:cs typeface="Arial" panose="020B0604020202020204" pitchFamily="34" charset="0"/>
            </a:endParaRPr>
          </a:p>
          <a:p>
            <a:endParaRPr 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698949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FXSHAPE"/>
          <p:cNvSpPr>
            <a:spLocks noGrp="1" noRot="1" noChangeAspect="1"/>
          </p:cNvSpPr>
          <p:nvPr>
            <p:ph type="sldImg"/>
          </p:nvPr>
        </p:nvSpPr>
        <p:spPr>
          <a:xfrm>
            <a:off x="454025" y="1012825"/>
            <a:ext cx="6191250" cy="3482975"/>
          </a:xfrm>
        </p:spPr>
      </p:sp>
      <p:sp>
        <p:nvSpPr>
          <p:cNvPr id="3" name="IFXSHAPE"/>
          <p:cNvSpPr>
            <a:spLocks noGrp="1"/>
          </p:cNvSpPr>
          <p:nvPr>
            <p:ph type="body" idx="1"/>
          </p:nvPr>
        </p:nvSpPr>
        <p:spPr/>
        <p:txBody>
          <a:bodyPr/>
          <a:lstStyle/>
          <a:p>
            <a:endParaRPr lang="de-DE"/>
          </a:p>
        </p:txBody>
      </p:sp>
      <p:sp>
        <p:nvSpPr>
          <p:cNvPr id="4" name="IFXSHAPE"/>
          <p:cNvSpPr>
            <a:spLocks noGrp="1"/>
          </p:cNvSpPr>
          <p:nvPr>
            <p:ph type="hdr" sz="quarter" idx="10"/>
          </p:nvPr>
        </p:nvSpPr>
        <p:spPr/>
        <p:txBody>
          <a:bodyPr/>
          <a:lstStyle/>
          <a:p>
            <a:endParaRPr lang="en-US" dirty="0"/>
          </a:p>
        </p:txBody>
      </p:sp>
      <p:sp>
        <p:nvSpPr>
          <p:cNvPr id="5" name="IFXSHAPE"/>
          <p:cNvSpPr>
            <a:spLocks noGrp="1"/>
          </p:cNvSpPr>
          <p:nvPr>
            <p:ph type="ftr" sz="quarter" idx="11"/>
          </p:nvPr>
        </p:nvSpPr>
        <p:spPr/>
        <p:txBody>
          <a:bodyPr/>
          <a:lstStyle/>
          <a:p>
            <a:r>
              <a:rPr lang="en-US">
                <a:latin typeface="Arial" panose="020B0604020202020204" pitchFamily="34" charset="0"/>
                <a:cs typeface="Arial" panose="020B0604020202020204" pitchFamily="34" charset="0"/>
              </a:rPr>
              <a:t>Copyright © Infineon Technologies AG 2020. All rights reserved.</a:t>
            </a:r>
          </a:p>
          <a:p>
            <a:r>
              <a:rPr lang="en-US" b="1">
                <a:latin typeface="Arial" panose="020B0604020202020204" pitchFamily="34" charset="0"/>
                <a:cs typeface="Arial" panose="020B0604020202020204" pitchFamily="34" charset="0"/>
              </a:rPr>
              <a:t>restricted</a:t>
            </a:r>
            <a:endParaRPr lang="en-US" b="1" dirty="0">
              <a:solidFill>
                <a:srgbClr val="E30034"/>
              </a:solidFill>
              <a:latin typeface="Arial" panose="020B0604020202020204" pitchFamily="34" charset="0"/>
              <a:cs typeface="Arial" panose="020B0604020202020204" pitchFamily="34" charset="0"/>
            </a:endParaRPr>
          </a:p>
        </p:txBody>
      </p:sp>
      <p:sp>
        <p:nvSpPr>
          <p:cNvPr id="6" name="IFXSHAPE"/>
          <p:cNvSpPr>
            <a:spLocks noGrp="1"/>
          </p:cNvSpPr>
          <p:nvPr>
            <p:ph type="dt" idx="12"/>
          </p:nvPr>
        </p:nvSpPr>
        <p:spPr/>
        <p:txBody>
          <a:bodyPr/>
          <a:lstStyle/>
          <a:p>
            <a:r>
              <a:rPr lang="en-US"/>
              <a:t>2020-09-28</a:t>
            </a:r>
          </a:p>
          <a:p>
            <a:endParaRPr lang="en-US"/>
          </a:p>
        </p:txBody>
      </p:sp>
      <p:sp>
        <p:nvSpPr>
          <p:cNvPr id="7" name="IFXSHAPE"/>
          <p:cNvSpPr>
            <a:spLocks noGrp="1"/>
          </p:cNvSpPr>
          <p:nvPr>
            <p:ph type="sldNum" sz="quarter" idx="13"/>
          </p:nvPr>
        </p:nvSpPr>
        <p:spPr/>
        <p:txBody>
          <a:bodyPr/>
          <a:lstStyle/>
          <a:p>
            <a:fld id="{4165D906-55BD-49C5-997D-27A40DB53D15}" type="slidenum">
              <a:rPr lang="en-US" smtClean="0">
                <a:latin typeface="Arial" panose="020B0604020202020204" pitchFamily="34" charset="0"/>
                <a:cs typeface="Arial" panose="020B0604020202020204" pitchFamily="34" charset="0"/>
              </a:rPr>
              <a:pPr/>
              <a:t>5</a:t>
            </a:fld>
            <a:endParaRPr lang="en-US">
              <a:latin typeface="Arial" panose="020B0604020202020204" pitchFamily="34" charset="0"/>
              <a:cs typeface="Arial" panose="020B0604020202020204" pitchFamily="34" charset="0"/>
            </a:endParaRPr>
          </a:p>
          <a:p>
            <a:endParaRPr 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744868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FXSHAPE"/>
          <p:cNvSpPr>
            <a:spLocks noGrp="1" noRot="1" noChangeAspect="1"/>
          </p:cNvSpPr>
          <p:nvPr>
            <p:ph type="sldImg"/>
          </p:nvPr>
        </p:nvSpPr>
        <p:spPr>
          <a:xfrm>
            <a:off x="454025" y="1012825"/>
            <a:ext cx="6191250" cy="3482975"/>
          </a:xfrm>
        </p:spPr>
      </p:sp>
      <p:sp>
        <p:nvSpPr>
          <p:cNvPr id="3" name="IFXSHAPE"/>
          <p:cNvSpPr>
            <a:spLocks noGrp="1"/>
          </p:cNvSpPr>
          <p:nvPr>
            <p:ph type="body" idx="1"/>
          </p:nvPr>
        </p:nvSpPr>
        <p:spPr/>
        <p:txBody>
          <a:bodyPr/>
          <a:lstStyle/>
          <a:p>
            <a:endParaRPr lang="de-DE"/>
          </a:p>
        </p:txBody>
      </p:sp>
      <p:sp>
        <p:nvSpPr>
          <p:cNvPr id="4" name="IFXSHAPE"/>
          <p:cNvSpPr>
            <a:spLocks noGrp="1"/>
          </p:cNvSpPr>
          <p:nvPr>
            <p:ph type="hdr" sz="quarter" idx="10"/>
          </p:nvPr>
        </p:nvSpPr>
        <p:spPr/>
        <p:txBody>
          <a:bodyPr/>
          <a:lstStyle/>
          <a:p>
            <a:endParaRPr lang="en-US" dirty="0"/>
          </a:p>
        </p:txBody>
      </p:sp>
      <p:sp>
        <p:nvSpPr>
          <p:cNvPr id="5" name="IFXSHAPE"/>
          <p:cNvSpPr>
            <a:spLocks noGrp="1"/>
          </p:cNvSpPr>
          <p:nvPr>
            <p:ph type="ftr" sz="quarter" idx="11"/>
          </p:nvPr>
        </p:nvSpPr>
        <p:spPr/>
        <p:txBody>
          <a:bodyPr/>
          <a:lstStyle/>
          <a:p>
            <a:r>
              <a:rPr lang="en-US">
                <a:latin typeface="Arial" panose="020B0604020202020204" pitchFamily="34" charset="0"/>
                <a:cs typeface="Arial" panose="020B0604020202020204" pitchFamily="34" charset="0"/>
              </a:rPr>
              <a:t>Copyright © Infineon Technologies AG 2020. All rights reserved.</a:t>
            </a:r>
          </a:p>
          <a:p>
            <a:r>
              <a:rPr lang="en-US" b="1">
                <a:latin typeface="Arial" panose="020B0604020202020204" pitchFamily="34" charset="0"/>
                <a:cs typeface="Arial" panose="020B0604020202020204" pitchFamily="34" charset="0"/>
              </a:rPr>
              <a:t>restricted</a:t>
            </a:r>
            <a:endParaRPr lang="en-US" b="1" dirty="0">
              <a:solidFill>
                <a:srgbClr val="E30034"/>
              </a:solidFill>
              <a:latin typeface="Arial" panose="020B0604020202020204" pitchFamily="34" charset="0"/>
              <a:cs typeface="Arial" panose="020B0604020202020204" pitchFamily="34" charset="0"/>
            </a:endParaRPr>
          </a:p>
        </p:txBody>
      </p:sp>
      <p:sp>
        <p:nvSpPr>
          <p:cNvPr id="6" name="IFXSHAPE"/>
          <p:cNvSpPr>
            <a:spLocks noGrp="1"/>
          </p:cNvSpPr>
          <p:nvPr>
            <p:ph type="dt" idx="12"/>
          </p:nvPr>
        </p:nvSpPr>
        <p:spPr/>
        <p:txBody>
          <a:bodyPr/>
          <a:lstStyle/>
          <a:p>
            <a:r>
              <a:rPr lang="en-US"/>
              <a:t>2020-09-28</a:t>
            </a:r>
          </a:p>
          <a:p>
            <a:endParaRPr lang="en-US"/>
          </a:p>
        </p:txBody>
      </p:sp>
      <p:sp>
        <p:nvSpPr>
          <p:cNvPr id="7" name="IFXSHAPE"/>
          <p:cNvSpPr>
            <a:spLocks noGrp="1"/>
          </p:cNvSpPr>
          <p:nvPr>
            <p:ph type="sldNum" sz="quarter" idx="13"/>
          </p:nvPr>
        </p:nvSpPr>
        <p:spPr/>
        <p:txBody>
          <a:bodyPr/>
          <a:lstStyle/>
          <a:p>
            <a:fld id="{4165D906-55BD-49C5-997D-27A40DB53D15}" type="slidenum">
              <a:rPr lang="en-US" smtClean="0">
                <a:latin typeface="Arial" panose="020B0604020202020204" pitchFamily="34" charset="0"/>
                <a:cs typeface="Arial" panose="020B0604020202020204" pitchFamily="34" charset="0"/>
              </a:rPr>
              <a:pPr/>
              <a:t>6</a:t>
            </a:fld>
            <a:endParaRPr lang="en-US">
              <a:latin typeface="Arial" panose="020B0604020202020204" pitchFamily="34" charset="0"/>
              <a:cs typeface="Arial" panose="020B0604020202020204" pitchFamily="34" charset="0"/>
            </a:endParaRPr>
          </a:p>
          <a:p>
            <a:endParaRPr 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536072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FXSHAPE"/>
          <p:cNvSpPr>
            <a:spLocks noGrp="1" noRot="1" noChangeAspect="1"/>
          </p:cNvSpPr>
          <p:nvPr>
            <p:ph type="sldImg"/>
          </p:nvPr>
        </p:nvSpPr>
        <p:spPr>
          <a:xfrm>
            <a:off x="454025" y="1012825"/>
            <a:ext cx="6191250" cy="3482975"/>
          </a:xfrm>
        </p:spPr>
      </p:sp>
      <p:sp>
        <p:nvSpPr>
          <p:cNvPr id="3" name="IFXSHAPE"/>
          <p:cNvSpPr>
            <a:spLocks noGrp="1"/>
          </p:cNvSpPr>
          <p:nvPr>
            <p:ph type="body" idx="1"/>
          </p:nvPr>
        </p:nvSpPr>
        <p:spPr/>
        <p:txBody>
          <a:bodyPr/>
          <a:lstStyle/>
          <a:p>
            <a:endParaRPr lang="de-DE"/>
          </a:p>
        </p:txBody>
      </p:sp>
      <p:sp>
        <p:nvSpPr>
          <p:cNvPr id="4" name="IFXSHAPE"/>
          <p:cNvSpPr>
            <a:spLocks noGrp="1"/>
          </p:cNvSpPr>
          <p:nvPr>
            <p:ph type="hdr" sz="quarter" idx="10"/>
          </p:nvPr>
        </p:nvSpPr>
        <p:spPr/>
        <p:txBody>
          <a:bodyPr/>
          <a:lstStyle/>
          <a:p>
            <a:endParaRPr lang="en-US" dirty="0"/>
          </a:p>
        </p:txBody>
      </p:sp>
      <p:sp>
        <p:nvSpPr>
          <p:cNvPr id="5" name="IFXSHAPE"/>
          <p:cNvSpPr>
            <a:spLocks noGrp="1"/>
          </p:cNvSpPr>
          <p:nvPr>
            <p:ph type="ftr" sz="quarter" idx="11"/>
          </p:nvPr>
        </p:nvSpPr>
        <p:spPr/>
        <p:txBody>
          <a:bodyPr/>
          <a:lstStyle/>
          <a:p>
            <a:r>
              <a:rPr lang="en-US">
                <a:latin typeface="Arial" panose="020B0604020202020204" pitchFamily="34" charset="0"/>
                <a:cs typeface="Arial" panose="020B0604020202020204" pitchFamily="34" charset="0"/>
              </a:rPr>
              <a:t>Copyright © Infineon Technologies AG 2020. All rights reserved.</a:t>
            </a:r>
          </a:p>
          <a:p>
            <a:r>
              <a:rPr lang="en-US" b="1">
                <a:latin typeface="Arial" panose="020B0604020202020204" pitchFamily="34" charset="0"/>
                <a:cs typeface="Arial" panose="020B0604020202020204" pitchFamily="34" charset="0"/>
              </a:rPr>
              <a:t>restricted</a:t>
            </a:r>
            <a:endParaRPr lang="en-US" b="1" dirty="0">
              <a:solidFill>
                <a:srgbClr val="E30034"/>
              </a:solidFill>
              <a:latin typeface="Arial" panose="020B0604020202020204" pitchFamily="34" charset="0"/>
              <a:cs typeface="Arial" panose="020B0604020202020204" pitchFamily="34" charset="0"/>
            </a:endParaRPr>
          </a:p>
        </p:txBody>
      </p:sp>
      <p:sp>
        <p:nvSpPr>
          <p:cNvPr id="6" name="IFXSHAPE"/>
          <p:cNvSpPr>
            <a:spLocks noGrp="1"/>
          </p:cNvSpPr>
          <p:nvPr>
            <p:ph type="dt" idx="12"/>
          </p:nvPr>
        </p:nvSpPr>
        <p:spPr/>
        <p:txBody>
          <a:bodyPr/>
          <a:lstStyle/>
          <a:p>
            <a:r>
              <a:rPr lang="en-US"/>
              <a:t>2020-09-28</a:t>
            </a:r>
          </a:p>
          <a:p>
            <a:endParaRPr lang="en-US"/>
          </a:p>
        </p:txBody>
      </p:sp>
      <p:sp>
        <p:nvSpPr>
          <p:cNvPr id="7" name="IFXSHAPE"/>
          <p:cNvSpPr>
            <a:spLocks noGrp="1"/>
          </p:cNvSpPr>
          <p:nvPr>
            <p:ph type="sldNum" sz="quarter" idx="13"/>
          </p:nvPr>
        </p:nvSpPr>
        <p:spPr/>
        <p:txBody>
          <a:bodyPr/>
          <a:lstStyle/>
          <a:p>
            <a:fld id="{4165D906-55BD-49C5-997D-27A40DB53D15}" type="slidenum">
              <a:rPr lang="en-US" smtClean="0">
                <a:latin typeface="Arial" panose="020B0604020202020204" pitchFamily="34" charset="0"/>
                <a:cs typeface="Arial" panose="020B0604020202020204" pitchFamily="34" charset="0"/>
              </a:rPr>
              <a:pPr/>
              <a:t>7</a:t>
            </a:fld>
            <a:endParaRPr lang="en-US">
              <a:latin typeface="Arial" panose="020B0604020202020204" pitchFamily="34" charset="0"/>
              <a:cs typeface="Arial" panose="020B0604020202020204" pitchFamily="34" charset="0"/>
            </a:endParaRPr>
          </a:p>
          <a:p>
            <a:endParaRPr 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3367996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8.jpe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IFX_PresentationTitle">
    <p:bg>
      <p:bgPr>
        <a:solidFill>
          <a:schemeClr val="bg1"/>
        </a:solidFill>
        <a:effectLst/>
      </p:bgPr>
    </p:bg>
    <p:spTree>
      <p:nvGrpSpPr>
        <p:cNvPr id="1" name=""/>
        <p:cNvGrpSpPr/>
        <p:nvPr/>
      </p:nvGrpSpPr>
      <p:grpSpPr>
        <a:xfrm>
          <a:off x="0" y="0"/>
          <a:ext cx="0" cy="0"/>
          <a:chOff x="0" y="0"/>
          <a:chExt cx="0" cy="0"/>
        </a:xfrm>
      </p:grpSpPr>
      <p:sp>
        <p:nvSpPr>
          <p:cNvPr id="8" name="IFXSHAPE">
            <a:extLst>
              <a:ext uri="{FF2B5EF4-FFF2-40B4-BE49-F238E27FC236}">
                <a16:creationId xmlns:a16="http://schemas.microsoft.com/office/drawing/2014/main" id="{1F8AE066-794E-474F-8144-D02778E9E5B0}"/>
              </a:ext>
            </a:extLst>
          </p:cNvPr>
          <p:cNvSpPr>
            <a:spLocks noGrp="1"/>
          </p:cNvSpPr>
          <p:nvPr>
            <p:ph type="ftr" sz="quarter" idx="12"/>
          </p:nvPr>
        </p:nvSpPr>
        <p:spPr>
          <a:xfrm>
            <a:off x="250824" y="381000"/>
            <a:ext cx="288036" cy="228600"/>
          </a:xfrm>
        </p:spPr>
        <p:txBody>
          <a:bodyPr wrap="none" lIns="0" tIns="0" rIns="0" bIns="0" anchor="ctr">
            <a:noAutofit/>
          </a:bodyPr>
          <a:lstStyle>
            <a:lvl1pPr algn="l" fontAlgn="t">
              <a:buClr>
                <a:schemeClr val="accent2"/>
              </a:buClr>
              <a:defRPr sz="2400">
                <a:solidFill>
                  <a:schemeClr val="accent2"/>
                </a:solidFill>
                <a:latin typeface="Arial" panose="020B0604020202020204" pitchFamily="34" charset="0"/>
              </a:defRPr>
            </a:lvl1pPr>
          </a:lstStyle>
          <a:p>
            <a:endParaRPr lang="en-US"/>
          </a:p>
        </p:txBody>
      </p:sp>
      <p:sp>
        <p:nvSpPr>
          <p:cNvPr id="6" name="IFXSHAPE">
            <a:extLst>
              <a:ext uri="{FF2B5EF4-FFF2-40B4-BE49-F238E27FC236}">
                <a16:creationId xmlns:a16="http://schemas.microsoft.com/office/drawing/2014/main" id="{053555FB-DE7A-4D8F-B86F-C72BD3414327}"/>
              </a:ext>
            </a:extLst>
          </p:cNvPr>
          <p:cNvSpPr>
            <a:spLocks noGrp="1"/>
          </p:cNvSpPr>
          <p:nvPr>
            <p:ph type="sldNum" sz="quarter" idx="10"/>
          </p:nvPr>
        </p:nvSpPr>
        <p:spPr>
          <a:xfrm>
            <a:off x="8315516" y="4905756"/>
            <a:ext cx="288036" cy="228600"/>
          </a:xfrm>
        </p:spPr>
        <p:txBody>
          <a:bodyPr wrap="none" lIns="0" tIns="0" rIns="0" bIns="0" anchor="ctr">
            <a:noAutofit/>
          </a:bodyPr>
          <a:lstStyle>
            <a:lvl1pPr algn="r" fontAlgn="t">
              <a:buClr>
                <a:srgbClr val="FFFFFF"/>
              </a:buClr>
              <a:defRPr sz="1000">
                <a:latin typeface="Arial" panose="020B0604020202020204" pitchFamily="34" charset="0"/>
              </a:defRPr>
            </a:lvl1pPr>
          </a:lstStyle>
          <a:p>
            <a:endParaRPr lang="en-US"/>
          </a:p>
        </p:txBody>
      </p:sp>
      <p:sp>
        <p:nvSpPr>
          <p:cNvPr id="2" name="Freihandform 1"/>
          <p:cNvSpPr/>
          <p:nvPr userDrawn="1"/>
        </p:nvSpPr>
        <p:spPr bwMode="auto">
          <a:xfrm>
            <a:off x="-4572" y="0"/>
            <a:ext cx="9153144" cy="3867912"/>
          </a:xfrm>
          <a:custGeom>
            <a:avLst/>
            <a:gdLst>
              <a:gd name="connsiteX0" fmla="*/ 0 w 9153144"/>
              <a:gd name="connsiteY0" fmla="*/ 3877056 h 3877056"/>
              <a:gd name="connsiteX1" fmla="*/ 0 w 9153144"/>
              <a:gd name="connsiteY1" fmla="*/ 0 h 3877056"/>
              <a:gd name="connsiteX2" fmla="*/ 9153144 w 9153144"/>
              <a:gd name="connsiteY2" fmla="*/ 0 h 3877056"/>
              <a:gd name="connsiteX3" fmla="*/ 9153144 w 9153144"/>
              <a:gd name="connsiteY3" fmla="*/ 3461004 h 3877056"/>
              <a:gd name="connsiteX4" fmla="*/ 0 w 9153144"/>
              <a:gd name="connsiteY4" fmla="*/ 3877056 h 38770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3144" h="3877056">
                <a:moveTo>
                  <a:pt x="0" y="3877056"/>
                </a:moveTo>
                <a:lnTo>
                  <a:pt x="0" y="0"/>
                </a:lnTo>
                <a:lnTo>
                  <a:pt x="9153144" y="0"/>
                </a:lnTo>
                <a:lnTo>
                  <a:pt x="9153144" y="3461004"/>
                </a:lnTo>
                <a:lnTo>
                  <a:pt x="0" y="3877056"/>
                </a:lnTo>
                <a:close/>
              </a:path>
            </a:pathLst>
          </a:custGeom>
          <a:solidFill>
            <a:schemeClr val="accent3"/>
          </a:solidFill>
          <a:ln w="9525">
            <a:noFill/>
            <a:miter lim="800000"/>
            <a:headEnd/>
            <a:tailEnd/>
          </a:ln>
        </p:spPr>
        <p:txBody>
          <a:bodyPr wrap="square" lIns="72000" tIns="72000" rIns="72000" bIns="72000" rtlCol="0" anchor="ctr"/>
          <a:lstStyle/>
          <a:p>
            <a:pPr algn="ctr" eaLnBrk="0" hangingPunct="0"/>
            <a:endParaRPr lang="de-DE" sz="1600" dirty="0">
              <a:latin typeface="+mn-lt"/>
              <a:ea typeface="Verdana" pitchFamily="34" charset="0"/>
              <a:cs typeface="Verdana" pitchFamily="34" charset="0"/>
            </a:endParaRPr>
          </a:p>
        </p:txBody>
      </p:sp>
      <p:grpSp>
        <p:nvGrpSpPr>
          <p:cNvPr id="18" name="Gruppieren 27"/>
          <p:cNvGrpSpPr/>
          <p:nvPr userDrawn="1"/>
        </p:nvGrpSpPr>
        <p:grpSpPr>
          <a:xfrm>
            <a:off x="-4572" y="0"/>
            <a:ext cx="9153144" cy="3795886"/>
            <a:chOff x="-4573" y="2281"/>
            <a:chExt cx="9153144" cy="5482946"/>
          </a:xfrm>
        </p:grpSpPr>
        <p:cxnSp>
          <p:nvCxnSpPr>
            <p:cNvPr id="19" name="Gerade Verbindung 30"/>
            <p:cNvCxnSpPr/>
            <p:nvPr/>
          </p:nvCxnSpPr>
          <p:spPr>
            <a:xfrm>
              <a:off x="1979712" y="4861158"/>
              <a:ext cx="72007" cy="624069"/>
            </a:xfrm>
            <a:prstGeom prst="line">
              <a:avLst/>
            </a:prstGeom>
            <a:ln w="12700">
              <a:solidFill>
                <a:schemeClr val="bg1"/>
              </a:solidFill>
              <a:tailEnd type="none"/>
            </a:ln>
          </p:spPr>
          <p:style>
            <a:lnRef idx="1">
              <a:schemeClr val="accent1"/>
            </a:lnRef>
            <a:fillRef idx="0">
              <a:schemeClr val="accent1"/>
            </a:fillRef>
            <a:effectRef idx="0">
              <a:schemeClr val="accent1"/>
            </a:effectRef>
            <a:fontRef idx="minor">
              <a:schemeClr val="tx1"/>
            </a:fontRef>
          </p:style>
        </p:cxnSp>
        <p:cxnSp>
          <p:nvCxnSpPr>
            <p:cNvPr id="20" name="Gerade Verbindung 31"/>
            <p:cNvCxnSpPr/>
            <p:nvPr/>
          </p:nvCxnSpPr>
          <p:spPr>
            <a:xfrm>
              <a:off x="-4573" y="3613021"/>
              <a:ext cx="1984284" cy="1248139"/>
            </a:xfrm>
            <a:prstGeom prst="line">
              <a:avLst/>
            </a:prstGeom>
            <a:ln w="12700">
              <a:solidFill>
                <a:schemeClr val="bg1"/>
              </a:solidFill>
              <a:tailEnd type="none"/>
            </a:ln>
          </p:spPr>
          <p:style>
            <a:lnRef idx="1">
              <a:schemeClr val="accent1"/>
            </a:lnRef>
            <a:fillRef idx="0">
              <a:schemeClr val="accent1"/>
            </a:fillRef>
            <a:effectRef idx="0">
              <a:schemeClr val="accent1"/>
            </a:effectRef>
            <a:fontRef idx="minor">
              <a:schemeClr val="tx1"/>
            </a:fontRef>
          </p:style>
        </p:cxnSp>
        <p:cxnSp>
          <p:nvCxnSpPr>
            <p:cNvPr id="22" name="Gerade Verbindung 32"/>
            <p:cNvCxnSpPr/>
            <p:nvPr/>
          </p:nvCxnSpPr>
          <p:spPr>
            <a:xfrm flipH="1">
              <a:off x="1979711" y="2589938"/>
              <a:ext cx="7168860" cy="2271220"/>
            </a:xfrm>
            <a:prstGeom prst="line">
              <a:avLst/>
            </a:prstGeom>
            <a:ln w="12700">
              <a:solidFill>
                <a:schemeClr val="bg1"/>
              </a:solidFill>
              <a:tailEnd type="none"/>
            </a:ln>
          </p:spPr>
          <p:style>
            <a:lnRef idx="1">
              <a:schemeClr val="accent1"/>
            </a:lnRef>
            <a:fillRef idx="0">
              <a:schemeClr val="accent1"/>
            </a:fillRef>
            <a:effectRef idx="0">
              <a:schemeClr val="accent1"/>
            </a:effectRef>
            <a:fontRef idx="minor">
              <a:schemeClr val="tx1"/>
            </a:fontRef>
          </p:style>
        </p:cxnSp>
        <p:sp>
          <p:nvSpPr>
            <p:cNvPr id="23" name="Ellipse 34"/>
            <p:cNvSpPr/>
            <p:nvPr/>
          </p:nvSpPr>
          <p:spPr bwMode="auto">
            <a:xfrm>
              <a:off x="1907704" y="4757158"/>
              <a:ext cx="144016" cy="208000"/>
            </a:xfrm>
            <a:prstGeom prst="ellipse">
              <a:avLst/>
            </a:prstGeom>
            <a:solidFill>
              <a:srgbClr val="FFFFFF"/>
            </a:solidFill>
            <a:ln w="9525">
              <a:noFill/>
              <a:miter lim="800000"/>
              <a:headEnd/>
              <a:tailEnd/>
            </a:ln>
          </p:spPr>
          <p:txBody>
            <a:bodyPr wrap="square" lIns="72000" tIns="72000" rIns="72000" bIns="72000" rtlCol="0" anchor="ctr"/>
            <a:lstStyle/>
            <a:p>
              <a:pPr algn="ctr" eaLnBrk="0" hangingPunct="0"/>
              <a:endParaRPr lang="de-DE" sz="1600" dirty="0">
                <a:latin typeface="Arial" panose="020B0604020202020204" pitchFamily="34" charset="0"/>
                <a:ea typeface="Verdana" pitchFamily="34" charset="0"/>
                <a:cs typeface="Arial" panose="020B0604020202020204" pitchFamily="34" charset="0"/>
              </a:endParaRPr>
            </a:p>
          </p:txBody>
        </p:sp>
        <p:cxnSp>
          <p:nvCxnSpPr>
            <p:cNvPr id="24" name="Gerade Verbindung 35"/>
            <p:cNvCxnSpPr/>
            <p:nvPr/>
          </p:nvCxnSpPr>
          <p:spPr>
            <a:xfrm flipH="1">
              <a:off x="6243551" y="2281"/>
              <a:ext cx="2520280" cy="5182010"/>
            </a:xfrm>
            <a:prstGeom prst="line">
              <a:avLst/>
            </a:prstGeom>
            <a:ln w="12700">
              <a:solidFill>
                <a:schemeClr val="bg1"/>
              </a:solidFill>
              <a:tailEnd type="none"/>
            </a:ln>
          </p:spPr>
          <p:style>
            <a:lnRef idx="1">
              <a:schemeClr val="accent1"/>
            </a:lnRef>
            <a:fillRef idx="0">
              <a:schemeClr val="accent1"/>
            </a:fillRef>
            <a:effectRef idx="0">
              <a:schemeClr val="accent1"/>
            </a:effectRef>
            <a:fontRef idx="minor">
              <a:schemeClr val="tx1"/>
            </a:fontRef>
          </p:style>
        </p:cxnSp>
      </p:grpSp>
      <p:sp>
        <p:nvSpPr>
          <p:cNvPr id="27" name="IFXSHAPE"/>
          <p:cNvSpPr>
            <a:spLocks noGrp="1"/>
          </p:cNvSpPr>
          <p:nvPr>
            <p:ph type="title" hasCustomPrompt="1"/>
          </p:nvPr>
        </p:nvSpPr>
        <p:spPr>
          <a:xfrm>
            <a:off x="468000" y="1297976"/>
            <a:ext cx="6331744" cy="564903"/>
          </a:xfrm>
          <a:prstGeom prst="rect">
            <a:avLst/>
          </a:prstGeom>
        </p:spPr>
        <p:txBody>
          <a:bodyPr anchor="b" anchorCtr="0">
            <a:spAutoFit/>
          </a:bodyPr>
          <a:lstStyle>
            <a:lvl1pPr>
              <a:defRPr sz="3600">
                <a:latin typeface="Arial" panose="020B0604020202020204" pitchFamily="34" charset="0"/>
                <a:ea typeface="Verdana" panose="020B0604030504040204" pitchFamily="34" charset="0"/>
                <a:cs typeface="Arial" panose="020B0604020202020204" pitchFamily="34" charset="0"/>
              </a:defRPr>
            </a:lvl1pPr>
          </a:lstStyle>
          <a:p>
            <a:r>
              <a:rPr lang="en-US" sz="3600" kern="0" dirty="0"/>
              <a:t>Please type in title</a:t>
            </a:r>
          </a:p>
        </p:txBody>
      </p:sp>
      <p:pic>
        <p:nvPicPr>
          <p:cNvPr id="28" name="Grafik 2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03766" y="4089966"/>
            <a:ext cx="1372690" cy="600324"/>
          </a:xfrm>
          <a:prstGeom prst="rect">
            <a:avLst/>
          </a:prstGeom>
        </p:spPr>
      </p:pic>
      <p:sp>
        <p:nvSpPr>
          <p:cNvPr id="30" name="IFXSHAPE"/>
          <p:cNvSpPr>
            <a:spLocks noGrp="1"/>
          </p:cNvSpPr>
          <p:nvPr>
            <p:ph type="subTitle" idx="1" hasCustomPrompt="1"/>
          </p:nvPr>
        </p:nvSpPr>
        <p:spPr>
          <a:xfrm>
            <a:off x="468000" y="4074737"/>
            <a:ext cx="6192000" cy="615553"/>
          </a:xfrm>
          <a:prstGeom prst="rect">
            <a:avLst/>
          </a:prstGeom>
        </p:spPr>
        <p:txBody>
          <a:bodyPr vert="horz" wrap="square" lIns="0" tIns="0" rIns="0" bIns="0" rtlCol="0" anchor="b" anchorCtr="0">
            <a:spAutoFit/>
          </a:bodyPr>
          <a:lstStyle>
            <a:lvl1pPr marL="0" indent="0" algn="l">
              <a:spcAft>
                <a:spcPts val="0"/>
              </a:spcAft>
              <a:buNone/>
              <a:defRPr lang="en-GB" sz="2000" baseline="0" noProof="0" dirty="0" smtClean="0">
                <a:solidFill>
                  <a:schemeClr val="tx1"/>
                </a:solidFill>
                <a:latin typeface="Arial" panose="020B0604020202020204" pitchFamily="34" charset="0"/>
                <a:ea typeface="+mn-ea"/>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GB" noProof="0" dirty="0"/>
              <a:t>Author (department)</a:t>
            </a:r>
            <a:br>
              <a:rPr lang="en-GB" noProof="0" dirty="0"/>
            </a:br>
            <a:r>
              <a:rPr lang="en-GB" noProof="0" dirty="0"/>
              <a:t>Date</a:t>
            </a:r>
          </a:p>
        </p:txBody>
      </p:sp>
      <p:sp>
        <p:nvSpPr>
          <p:cNvPr id="7" name="IFXSHAPE">
            <a:extLst>
              <a:ext uri="{FF2B5EF4-FFF2-40B4-BE49-F238E27FC236}">
                <a16:creationId xmlns:a16="http://schemas.microsoft.com/office/drawing/2014/main" id="{D11CEBE8-B22F-48A9-B214-22F367178CB8}"/>
              </a:ext>
            </a:extLst>
          </p:cNvPr>
          <p:cNvSpPr>
            <a:spLocks noGrp="1"/>
          </p:cNvSpPr>
          <p:nvPr>
            <p:ph type="dt" sz="half" idx="11"/>
          </p:nvPr>
        </p:nvSpPr>
        <p:spPr>
          <a:xfrm>
            <a:off x="4144168" y="4753356"/>
            <a:ext cx="288036" cy="228600"/>
          </a:xfrm>
        </p:spPr>
        <p:txBody>
          <a:bodyPr wrap="none" lIns="0" tIns="0" rIns="0" bIns="0" anchor="ctr">
            <a:noAutofit/>
          </a:bodyPr>
          <a:lstStyle>
            <a:lvl1pPr algn="l" fontAlgn="t">
              <a:buClr>
                <a:schemeClr val="accent1"/>
              </a:buClr>
              <a:defRPr sz="1200">
                <a:solidFill>
                  <a:schemeClr val="accent2"/>
                </a:solidFill>
                <a:latin typeface="Arial" panose="020B0604020202020204" pitchFamily="34" charset="0"/>
              </a:defRPr>
            </a:lvl1pPr>
          </a:lstStyle>
          <a:p>
            <a:r>
              <a:rPr lang="en-US"/>
              <a:t>- restricted -</a:t>
            </a:r>
          </a:p>
        </p:txBody>
      </p:sp>
    </p:spTree>
    <p:extLst>
      <p:ext uri="{BB962C8B-B14F-4D97-AF65-F5344CB8AC3E}">
        <p14:creationId xmlns:p14="http://schemas.microsoft.com/office/powerpoint/2010/main" val="455361232"/>
      </p:ext>
    </p:extLst>
  </p:cSld>
  <p:clrMapOvr>
    <a:masterClrMapping/>
  </p:clrMapOvr>
  <p:hf sldNum="0" hdr="0" ftr="0"/>
  <p:extLst mod="1">
    <p:ext uri="{DCECCB84-F9BA-43D5-87BE-67443E8EF086}">
      <p15:sldGuideLst xmlns:p15="http://schemas.microsoft.com/office/powerpoint/2012/main">
        <p15:guide id="1" orient="horz" pos="709" userDrawn="1">
          <p15:clr>
            <a:srgbClr val="FBAE40"/>
          </p15:clr>
        </p15:guide>
        <p15:guide id="2" pos="2971"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FX_Title_and_Four_Content">
    <p:spTree>
      <p:nvGrpSpPr>
        <p:cNvPr id="1" name=""/>
        <p:cNvGrpSpPr/>
        <p:nvPr/>
      </p:nvGrpSpPr>
      <p:grpSpPr>
        <a:xfrm>
          <a:off x="0" y="0"/>
          <a:ext cx="0" cy="0"/>
          <a:chOff x="0" y="0"/>
          <a:chExt cx="0" cy="0"/>
        </a:xfrm>
      </p:grpSpPr>
      <p:sp>
        <p:nvSpPr>
          <p:cNvPr id="10" name="IFXSHAPE">
            <a:extLst>
              <a:ext uri="{FF2B5EF4-FFF2-40B4-BE49-F238E27FC236}">
                <a16:creationId xmlns:a16="http://schemas.microsoft.com/office/drawing/2014/main" id="{4DBC5336-919F-4254-A6E5-47A49FCB4B22}"/>
              </a:ext>
            </a:extLst>
          </p:cNvPr>
          <p:cNvSpPr>
            <a:spLocks noGrp="1"/>
          </p:cNvSpPr>
          <p:nvPr>
            <p:ph type="ftr" sz="quarter" idx="19"/>
          </p:nvPr>
        </p:nvSpPr>
        <p:spPr>
          <a:xfrm>
            <a:off x="4283964" y="4905756"/>
            <a:ext cx="576072" cy="228600"/>
          </a:xfrm>
        </p:spPr>
        <p:txBody>
          <a:bodyPr wrap="none" lIns="0" tIns="0" rIns="0" bIns="0" anchor="ctr">
            <a:noAutofit/>
          </a:bodyPr>
          <a:lstStyle>
            <a:lvl1pPr algn="ctr" fontAlgn="t">
              <a:buClr>
                <a:schemeClr val="accent2"/>
              </a:buClr>
              <a:defRPr sz="700" b="0">
                <a:solidFill>
                  <a:schemeClr val="accent2"/>
                </a:solidFill>
                <a:latin typeface="Arial" panose="020B0604020202020204" pitchFamily="34" charset="0"/>
              </a:defRPr>
            </a:lvl1pPr>
          </a:lstStyle>
          <a:p>
            <a:r>
              <a:rPr lang="en-US"/>
              <a:t>Copyright © Infineon Technologies AG 2020. All rights reserved.</a:t>
            </a:r>
          </a:p>
        </p:txBody>
      </p:sp>
      <p:sp>
        <p:nvSpPr>
          <p:cNvPr id="6" name="IFXSHAPE">
            <a:extLst>
              <a:ext uri="{FF2B5EF4-FFF2-40B4-BE49-F238E27FC236}">
                <a16:creationId xmlns:a16="http://schemas.microsoft.com/office/drawing/2014/main" id="{7EF59127-37F7-4602-B9A3-1B5FF0DC9967}"/>
              </a:ext>
            </a:extLst>
          </p:cNvPr>
          <p:cNvSpPr>
            <a:spLocks noGrp="1"/>
          </p:cNvSpPr>
          <p:nvPr>
            <p:ph type="sldNum" sz="quarter" idx="17"/>
          </p:nvPr>
        </p:nvSpPr>
        <p:spPr>
          <a:xfrm>
            <a:off x="8315516" y="4905756"/>
            <a:ext cx="288036" cy="228600"/>
          </a:xfrm>
        </p:spPr>
        <p:txBody>
          <a:bodyPr wrap="none" lIns="0" tIns="0" rIns="0" bIns="0" anchor="ctr">
            <a:noAutofit/>
          </a:bodyPr>
          <a:lstStyle>
            <a:lvl1pPr algn="r" fontAlgn="t">
              <a:buClr>
                <a:srgbClr val="928285"/>
              </a:buClr>
              <a:defRPr sz="1000" b="0">
                <a:solidFill>
                  <a:srgbClr val="FFFFFF"/>
                </a:solidFill>
                <a:latin typeface="Arial" panose="020B0604020202020204" pitchFamily="34" charset="0"/>
              </a:defRPr>
            </a:lvl1pPr>
          </a:lstStyle>
          <a:p>
            <a:fld id="{A91E20DF-BC0B-403F-A02E-9EF042CB216B}" type="slidenum">
              <a:rPr lang="en-US" smtClean="0"/>
              <a:pPr/>
              <a:t>‹#›</a:t>
            </a:fld>
            <a:endParaRPr lang="en-US"/>
          </a:p>
        </p:txBody>
      </p:sp>
      <p:sp>
        <p:nvSpPr>
          <p:cNvPr id="2" name="IFXSHAPE"/>
          <p:cNvSpPr>
            <a:spLocks noGrp="1"/>
          </p:cNvSpPr>
          <p:nvPr>
            <p:ph type="title" hasCustomPrompt="1"/>
          </p:nvPr>
        </p:nvSpPr>
        <p:spPr>
          <a:xfrm>
            <a:off x="251520" y="141540"/>
            <a:ext cx="7223760" cy="540000"/>
          </a:xfrm>
          <a:prstGeom prst="rect">
            <a:avLst/>
          </a:prstGeom>
        </p:spPr>
        <p:txBody>
          <a:bodyPr/>
          <a:lstStyle/>
          <a:p>
            <a:r>
              <a:rPr lang="en-GB" dirty="0"/>
              <a:t>Click to edit title</a:t>
            </a:r>
          </a:p>
        </p:txBody>
      </p:sp>
      <p:sp>
        <p:nvSpPr>
          <p:cNvPr id="7" name="IFXSHAPE"/>
          <p:cNvSpPr>
            <a:spLocks noGrp="1"/>
          </p:cNvSpPr>
          <p:nvPr>
            <p:ph sz="quarter" idx="13" hasCustomPrompt="1"/>
          </p:nvPr>
        </p:nvSpPr>
        <p:spPr>
          <a:xfrm>
            <a:off x="250825" y="951309"/>
            <a:ext cx="4248472" cy="1737473"/>
          </a:xfrm>
          <a:prstGeom prst="rect">
            <a:avLst/>
          </a:prstGeom>
        </p:spPr>
        <p:txBody>
          <a:bodyPr/>
          <a:lstStyle/>
          <a:p>
            <a:pPr lvl="0"/>
            <a:r>
              <a:rPr lang="en-GB" noProof="0" dirty="0"/>
              <a:t>Click to edit text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9" name="IFXSHAPE"/>
          <p:cNvSpPr>
            <a:spLocks noGrp="1"/>
          </p:cNvSpPr>
          <p:nvPr>
            <p:ph sz="quarter" idx="14" hasCustomPrompt="1"/>
          </p:nvPr>
        </p:nvSpPr>
        <p:spPr>
          <a:xfrm>
            <a:off x="4643438" y="951309"/>
            <a:ext cx="4249042" cy="1737473"/>
          </a:xfrm>
          <a:prstGeom prst="rect">
            <a:avLst/>
          </a:prstGeom>
        </p:spPr>
        <p:txBody>
          <a:bodyPr/>
          <a:lstStyle/>
          <a:p>
            <a:pPr lvl="0"/>
            <a:r>
              <a:rPr lang="en-GB" noProof="0" dirty="0"/>
              <a:t>Click to edit text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11" name="IFXSHAPE"/>
          <p:cNvSpPr>
            <a:spLocks noGrp="1"/>
          </p:cNvSpPr>
          <p:nvPr>
            <p:ph sz="quarter" idx="15" hasCustomPrompt="1"/>
          </p:nvPr>
        </p:nvSpPr>
        <p:spPr>
          <a:xfrm>
            <a:off x="250825" y="2895600"/>
            <a:ext cx="4248472" cy="1890713"/>
          </a:xfrm>
          <a:prstGeom prst="rect">
            <a:avLst/>
          </a:prstGeom>
        </p:spPr>
        <p:txBody>
          <a:bodyPr/>
          <a:lstStyle/>
          <a:p>
            <a:pPr lvl="0"/>
            <a:r>
              <a:rPr lang="en-GB" noProof="0" dirty="0"/>
              <a:t>Click to edit text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13" name="IFXSHAPE"/>
          <p:cNvSpPr>
            <a:spLocks noGrp="1"/>
          </p:cNvSpPr>
          <p:nvPr>
            <p:ph sz="quarter" idx="16" hasCustomPrompt="1"/>
          </p:nvPr>
        </p:nvSpPr>
        <p:spPr>
          <a:xfrm>
            <a:off x="4643438" y="2895600"/>
            <a:ext cx="4249042" cy="1890713"/>
          </a:xfrm>
          <a:prstGeom prst="rect">
            <a:avLst/>
          </a:prstGeom>
        </p:spPr>
        <p:txBody>
          <a:bodyPr/>
          <a:lstStyle/>
          <a:p>
            <a:pPr lvl="0"/>
            <a:r>
              <a:rPr lang="en-GB" noProof="0" dirty="0"/>
              <a:t>Click to edit text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8" name="IFXSHAPE">
            <a:extLst>
              <a:ext uri="{FF2B5EF4-FFF2-40B4-BE49-F238E27FC236}">
                <a16:creationId xmlns:a16="http://schemas.microsoft.com/office/drawing/2014/main" id="{A597AABB-01CA-44B9-9ECD-57680C751499}"/>
              </a:ext>
            </a:extLst>
          </p:cNvPr>
          <p:cNvSpPr>
            <a:spLocks noGrp="1"/>
          </p:cNvSpPr>
          <p:nvPr>
            <p:ph type="dt" sz="half" idx="18"/>
          </p:nvPr>
        </p:nvSpPr>
        <p:spPr>
          <a:xfrm>
            <a:off x="250824" y="4905756"/>
            <a:ext cx="288036" cy="228600"/>
          </a:xfrm>
        </p:spPr>
        <p:txBody>
          <a:bodyPr wrap="none" lIns="0" tIns="0" rIns="0" bIns="0" anchor="ctr">
            <a:noAutofit/>
          </a:bodyPr>
          <a:lstStyle>
            <a:lvl1pPr algn="l" fontAlgn="t">
              <a:buClr>
                <a:schemeClr val="accent2"/>
              </a:buClr>
              <a:defRPr sz="700" b="0">
                <a:solidFill>
                  <a:schemeClr val="accent2"/>
                </a:solidFill>
                <a:latin typeface="Arial" panose="020B0604020202020204" pitchFamily="34" charset="0"/>
              </a:defRPr>
            </a:lvl1pPr>
          </a:lstStyle>
          <a:p>
            <a:r>
              <a:rPr lang="en-US"/>
              <a:t>2020-09-28             </a:t>
            </a:r>
            <a:r>
              <a:rPr lang="en-US" b="1"/>
              <a:t>restricted</a:t>
            </a:r>
          </a:p>
        </p:txBody>
      </p:sp>
    </p:spTree>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FX_Row_and_Two_Columns">
    <p:spTree>
      <p:nvGrpSpPr>
        <p:cNvPr id="1" name=""/>
        <p:cNvGrpSpPr/>
        <p:nvPr/>
      </p:nvGrpSpPr>
      <p:grpSpPr>
        <a:xfrm>
          <a:off x="0" y="0"/>
          <a:ext cx="0" cy="0"/>
          <a:chOff x="0" y="0"/>
          <a:chExt cx="0" cy="0"/>
        </a:xfrm>
      </p:grpSpPr>
      <p:sp>
        <p:nvSpPr>
          <p:cNvPr id="10" name="IFXSHAPE">
            <a:extLst>
              <a:ext uri="{FF2B5EF4-FFF2-40B4-BE49-F238E27FC236}">
                <a16:creationId xmlns:a16="http://schemas.microsoft.com/office/drawing/2014/main" id="{D2C6C0C5-574F-4033-BDE6-106D4F165117}"/>
              </a:ext>
            </a:extLst>
          </p:cNvPr>
          <p:cNvSpPr>
            <a:spLocks noGrp="1"/>
          </p:cNvSpPr>
          <p:nvPr>
            <p:ph type="ftr" sz="quarter" idx="18"/>
          </p:nvPr>
        </p:nvSpPr>
        <p:spPr>
          <a:xfrm>
            <a:off x="4283964" y="4905756"/>
            <a:ext cx="576072" cy="228600"/>
          </a:xfrm>
        </p:spPr>
        <p:txBody>
          <a:bodyPr wrap="none" lIns="0" tIns="0" rIns="0" bIns="0" anchor="ctr">
            <a:noAutofit/>
          </a:bodyPr>
          <a:lstStyle>
            <a:lvl1pPr algn="ctr" fontAlgn="t">
              <a:buClr>
                <a:schemeClr val="accent2"/>
              </a:buClr>
              <a:defRPr sz="700" b="0">
                <a:solidFill>
                  <a:schemeClr val="accent2"/>
                </a:solidFill>
                <a:latin typeface="Arial" panose="020B0604020202020204" pitchFamily="34" charset="0"/>
              </a:defRPr>
            </a:lvl1pPr>
          </a:lstStyle>
          <a:p>
            <a:r>
              <a:rPr lang="en-US"/>
              <a:t>Copyright © Infineon Technologies AG 2020. All rights reserved.</a:t>
            </a:r>
          </a:p>
        </p:txBody>
      </p:sp>
      <p:sp>
        <p:nvSpPr>
          <p:cNvPr id="6" name="IFXSHAPE">
            <a:extLst>
              <a:ext uri="{FF2B5EF4-FFF2-40B4-BE49-F238E27FC236}">
                <a16:creationId xmlns:a16="http://schemas.microsoft.com/office/drawing/2014/main" id="{3699FCDA-9B0E-40C7-882E-D9A40598480E}"/>
              </a:ext>
            </a:extLst>
          </p:cNvPr>
          <p:cNvSpPr>
            <a:spLocks noGrp="1"/>
          </p:cNvSpPr>
          <p:nvPr>
            <p:ph type="sldNum" sz="quarter" idx="16"/>
          </p:nvPr>
        </p:nvSpPr>
        <p:spPr>
          <a:xfrm>
            <a:off x="8315516" y="4905756"/>
            <a:ext cx="288036" cy="228600"/>
          </a:xfrm>
        </p:spPr>
        <p:txBody>
          <a:bodyPr wrap="none" lIns="0" tIns="0" rIns="0" bIns="0" anchor="ctr">
            <a:noAutofit/>
          </a:bodyPr>
          <a:lstStyle>
            <a:lvl1pPr algn="r" fontAlgn="t">
              <a:buClr>
                <a:srgbClr val="928285"/>
              </a:buClr>
              <a:defRPr sz="1000" b="0">
                <a:solidFill>
                  <a:srgbClr val="FFFFFF"/>
                </a:solidFill>
                <a:latin typeface="Arial" panose="020B0604020202020204" pitchFamily="34" charset="0"/>
              </a:defRPr>
            </a:lvl1pPr>
          </a:lstStyle>
          <a:p>
            <a:fld id="{ED741344-8A6A-4A83-82EE-27A912AE51E3}" type="slidenum">
              <a:rPr lang="en-US" smtClean="0"/>
              <a:pPr/>
              <a:t>‹#›</a:t>
            </a:fld>
            <a:endParaRPr lang="en-US"/>
          </a:p>
        </p:txBody>
      </p:sp>
      <p:sp>
        <p:nvSpPr>
          <p:cNvPr id="2" name="IFXSHAPE"/>
          <p:cNvSpPr>
            <a:spLocks noGrp="1"/>
          </p:cNvSpPr>
          <p:nvPr>
            <p:ph type="title" hasCustomPrompt="1"/>
          </p:nvPr>
        </p:nvSpPr>
        <p:spPr>
          <a:xfrm>
            <a:off x="251520" y="141540"/>
            <a:ext cx="7223760" cy="540000"/>
          </a:xfrm>
          <a:prstGeom prst="rect">
            <a:avLst/>
          </a:prstGeom>
        </p:spPr>
        <p:txBody>
          <a:bodyPr/>
          <a:lstStyle/>
          <a:p>
            <a:r>
              <a:rPr lang="en-GB" dirty="0"/>
              <a:t>Click to edit title</a:t>
            </a:r>
          </a:p>
        </p:txBody>
      </p:sp>
      <p:sp>
        <p:nvSpPr>
          <p:cNvPr id="7" name="IFXSHAPE"/>
          <p:cNvSpPr>
            <a:spLocks noGrp="1"/>
          </p:cNvSpPr>
          <p:nvPr>
            <p:ph sz="quarter" idx="13" hasCustomPrompt="1"/>
          </p:nvPr>
        </p:nvSpPr>
        <p:spPr>
          <a:xfrm>
            <a:off x="250825" y="951309"/>
            <a:ext cx="8641655" cy="1737473"/>
          </a:xfrm>
          <a:prstGeom prst="rect">
            <a:avLst/>
          </a:prstGeom>
        </p:spPr>
        <p:txBody>
          <a:bodyPr/>
          <a:lstStyle/>
          <a:p>
            <a:pPr lvl="0"/>
            <a:r>
              <a:rPr lang="en-GB" noProof="0" dirty="0"/>
              <a:t>Click to edit text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9" name="IFXSHAPE"/>
          <p:cNvSpPr>
            <a:spLocks noGrp="1"/>
          </p:cNvSpPr>
          <p:nvPr>
            <p:ph sz="quarter" idx="14" hasCustomPrompt="1"/>
          </p:nvPr>
        </p:nvSpPr>
        <p:spPr>
          <a:xfrm>
            <a:off x="250825" y="2895600"/>
            <a:ext cx="4248472" cy="1890713"/>
          </a:xfrm>
          <a:prstGeom prst="rect">
            <a:avLst/>
          </a:prstGeom>
        </p:spPr>
        <p:txBody>
          <a:bodyPr/>
          <a:lstStyle/>
          <a:p>
            <a:pPr lvl="0"/>
            <a:r>
              <a:rPr lang="en-GB" noProof="0" dirty="0"/>
              <a:t>Click to edit text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11" name="IFXSHAPE"/>
          <p:cNvSpPr>
            <a:spLocks noGrp="1"/>
          </p:cNvSpPr>
          <p:nvPr>
            <p:ph sz="quarter" idx="15" hasCustomPrompt="1"/>
          </p:nvPr>
        </p:nvSpPr>
        <p:spPr>
          <a:xfrm>
            <a:off x="4643438" y="2895600"/>
            <a:ext cx="4249041" cy="1890713"/>
          </a:xfrm>
          <a:prstGeom prst="rect">
            <a:avLst/>
          </a:prstGeom>
        </p:spPr>
        <p:txBody>
          <a:bodyPr/>
          <a:lstStyle/>
          <a:p>
            <a:pPr lvl="0"/>
            <a:r>
              <a:rPr lang="en-GB" noProof="0" dirty="0"/>
              <a:t>Click to edit text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8" name="IFXSHAPE">
            <a:extLst>
              <a:ext uri="{FF2B5EF4-FFF2-40B4-BE49-F238E27FC236}">
                <a16:creationId xmlns:a16="http://schemas.microsoft.com/office/drawing/2014/main" id="{636B8A4C-9FB8-41F8-A0E8-61ECD7D84174}"/>
              </a:ext>
            </a:extLst>
          </p:cNvPr>
          <p:cNvSpPr>
            <a:spLocks noGrp="1"/>
          </p:cNvSpPr>
          <p:nvPr>
            <p:ph type="dt" sz="half" idx="17"/>
          </p:nvPr>
        </p:nvSpPr>
        <p:spPr>
          <a:xfrm>
            <a:off x="250824" y="4905756"/>
            <a:ext cx="288036" cy="228600"/>
          </a:xfrm>
        </p:spPr>
        <p:txBody>
          <a:bodyPr wrap="none" lIns="0" tIns="0" rIns="0" bIns="0" anchor="ctr">
            <a:noAutofit/>
          </a:bodyPr>
          <a:lstStyle>
            <a:lvl1pPr algn="l" fontAlgn="t">
              <a:buClr>
                <a:schemeClr val="accent2"/>
              </a:buClr>
              <a:defRPr sz="700" b="0">
                <a:solidFill>
                  <a:schemeClr val="accent2"/>
                </a:solidFill>
                <a:latin typeface="Arial" panose="020B0604020202020204" pitchFamily="34" charset="0"/>
              </a:defRPr>
            </a:lvl1pPr>
          </a:lstStyle>
          <a:p>
            <a:r>
              <a:rPr lang="en-US"/>
              <a:t>2020-09-28             </a:t>
            </a:r>
            <a:r>
              <a:rPr lang="en-US" b="1"/>
              <a:t>restricted</a:t>
            </a:r>
          </a:p>
        </p:txBody>
      </p:sp>
    </p:spTree>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IFX_Row_Two_Columns_Row">
    <p:spTree>
      <p:nvGrpSpPr>
        <p:cNvPr id="1" name=""/>
        <p:cNvGrpSpPr/>
        <p:nvPr/>
      </p:nvGrpSpPr>
      <p:grpSpPr>
        <a:xfrm>
          <a:off x="0" y="0"/>
          <a:ext cx="0" cy="0"/>
          <a:chOff x="0" y="0"/>
          <a:chExt cx="0" cy="0"/>
        </a:xfrm>
      </p:grpSpPr>
      <p:sp>
        <p:nvSpPr>
          <p:cNvPr id="10" name="IFXSHAPE">
            <a:extLst>
              <a:ext uri="{FF2B5EF4-FFF2-40B4-BE49-F238E27FC236}">
                <a16:creationId xmlns:a16="http://schemas.microsoft.com/office/drawing/2014/main" id="{E4A6CF2D-6219-4335-BFC3-6A6479EEC9F7}"/>
              </a:ext>
            </a:extLst>
          </p:cNvPr>
          <p:cNvSpPr>
            <a:spLocks noGrp="1"/>
          </p:cNvSpPr>
          <p:nvPr>
            <p:ph type="ftr" sz="quarter" idx="19"/>
          </p:nvPr>
        </p:nvSpPr>
        <p:spPr>
          <a:xfrm>
            <a:off x="4283964" y="4905756"/>
            <a:ext cx="576072" cy="228600"/>
          </a:xfrm>
        </p:spPr>
        <p:txBody>
          <a:bodyPr wrap="none" lIns="0" tIns="0" rIns="0" bIns="0" anchor="ctr">
            <a:noAutofit/>
          </a:bodyPr>
          <a:lstStyle>
            <a:lvl1pPr algn="ctr" fontAlgn="t">
              <a:buClr>
                <a:schemeClr val="accent2"/>
              </a:buClr>
              <a:defRPr sz="700" b="0">
                <a:solidFill>
                  <a:schemeClr val="accent2"/>
                </a:solidFill>
                <a:latin typeface="Arial" panose="020B0604020202020204" pitchFamily="34" charset="0"/>
              </a:defRPr>
            </a:lvl1pPr>
          </a:lstStyle>
          <a:p>
            <a:r>
              <a:rPr lang="en-US"/>
              <a:t>Copyright © Infineon Technologies AG 2020. All rights reserved.</a:t>
            </a:r>
          </a:p>
        </p:txBody>
      </p:sp>
      <p:sp>
        <p:nvSpPr>
          <p:cNvPr id="6" name="IFXSHAPE">
            <a:extLst>
              <a:ext uri="{FF2B5EF4-FFF2-40B4-BE49-F238E27FC236}">
                <a16:creationId xmlns:a16="http://schemas.microsoft.com/office/drawing/2014/main" id="{5F0934B2-7562-4D32-BA24-AFC3E8CF6C39}"/>
              </a:ext>
            </a:extLst>
          </p:cNvPr>
          <p:cNvSpPr>
            <a:spLocks noGrp="1"/>
          </p:cNvSpPr>
          <p:nvPr>
            <p:ph type="sldNum" sz="quarter" idx="17"/>
          </p:nvPr>
        </p:nvSpPr>
        <p:spPr>
          <a:xfrm>
            <a:off x="8315516" y="4905756"/>
            <a:ext cx="288036" cy="228600"/>
          </a:xfrm>
        </p:spPr>
        <p:txBody>
          <a:bodyPr wrap="none" lIns="0" tIns="0" rIns="0" bIns="0" anchor="ctr">
            <a:noAutofit/>
          </a:bodyPr>
          <a:lstStyle>
            <a:lvl1pPr algn="r" fontAlgn="t">
              <a:buClr>
                <a:srgbClr val="928285"/>
              </a:buClr>
              <a:defRPr sz="1000" b="0">
                <a:solidFill>
                  <a:srgbClr val="FFFFFF"/>
                </a:solidFill>
                <a:latin typeface="Arial" panose="020B0604020202020204" pitchFamily="34" charset="0"/>
              </a:defRPr>
            </a:lvl1pPr>
          </a:lstStyle>
          <a:p>
            <a:fld id="{B2329FDD-8EB2-4732-B6E6-E69575332D07}" type="slidenum">
              <a:rPr lang="en-US" smtClean="0"/>
              <a:pPr/>
              <a:t>‹#›</a:t>
            </a:fld>
            <a:endParaRPr lang="en-US"/>
          </a:p>
        </p:txBody>
      </p:sp>
      <p:sp>
        <p:nvSpPr>
          <p:cNvPr id="2" name="IFXSHAPE"/>
          <p:cNvSpPr>
            <a:spLocks noGrp="1"/>
          </p:cNvSpPr>
          <p:nvPr>
            <p:ph type="title" hasCustomPrompt="1"/>
          </p:nvPr>
        </p:nvSpPr>
        <p:spPr>
          <a:xfrm>
            <a:off x="251520" y="141540"/>
            <a:ext cx="7223760" cy="540000"/>
          </a:xfrm>
          <a:prstGeom prst="rect">
            <a:avLst/>
          </a:prstGeom>
        </p:spPr>
        <p:txBody>
          <a:bodyPr/>
          <a:lstStyle/>
          <a:p>
            <a:r>
              <a:rPr lang="en-GB" dirty="0"/>
              <a:t>Click to edit title</a:t>
            </a:r>
          </a:p>
        </p:txBody>
      </p:sp>
      <p:sp>
        <p:nvSpPr>
          <p:cNvPr id="7" name="IFXSHAPE"/>
          <p:cNvSpPr>
            <a:spLocks noGrp="1"/>
          </p:cNvSpPr>
          <p:nvPr>
            <p:ph sz="quarter" idx="13" hasCustomPrompt="1"/>
          </p:nvPr>
        </p:nvSpPr>
        <p:spPr>
          <a:xfrm>
            <a:off x="250825" y="951310"/>
            <a:ext cx="8640960" cy="924500"/>
          </a:xfrm>
          <a:prstGeom prst="rect">
            <a:avLst/>
          </a:prstGeom>
        </p:spPr>
        <p:txBody>
          <a:bodyPr/>
          <a:lstStyle>
            <a:lvl1pPr>
              <a:spcAft>
                <a:spcPts val="0"/>
              </a:spcAft>
              <a:defRPr/>
            </a:lvl1pPr>
            <a:lvl2pPr>
              <a:spcAft>
                <a:spcPts val="0"/>
              </a:spcAft>
              <a:defRPr/>
            </a:lvl2pPr>
            <a:lvl3pPr>
              <a:spcAft>
                <a:spcPts val="0"/>
              </a:spcAft>
              <a:defRPr/>
            </a:lvl3pPr>
          </a:lstStyle>
          <a:p>
            <a:pPr lvl="0"/>
            <a:r>
              <a:rPr lang="en-GB" noProof="0" dirty="0"/>
              <a:t>Click to edit text</a:t>
            </a:r>
          </a:p>
          <a:p>
            <a:pPr lvl="1"/>
            <a:r>
              <a:rPr lang="en-GB" noProof="0" dirty="0"/>
              <a:t>Second level</a:t>
            </a:r>
          </a:p>
          <a:p>
            <a:pPr lvl="2"/>
            <a:r>
              <a:rPr lang="en-GB" noProof="0" dirty="0"/>
              <a:t>Third level</a:t>
            </a:r>
          </a:p>
        </p:txBody>
      </p:sp>
      <p:sp>
        <p:nvSpPr>
          <p:cNvPr id="9" name="IFXSHAPE"/>
          <p:cNvSpPr>
            <a:spLocks noGrp="1"/>
          </p:cNvSpPr>
          <p:nvPr>
            <p:ph sz="quarter" idx="14" hasCustomPrompt="1"/>
          </p:nvPr>
        </p:nvSpPr>
        <p:spPr>
          <a:xfrm>
            <a:off x="250825" y="2085698"/>
            <a:ext cx="4248472" cy="1459365"/>
          </a:xfrm>
          <a:prstGeom prst="rect">
            <a:avLst/>
          </a:prstGeom>
        </p:spPr>
        <p:txBody>
          <a:bodyPr/>
          <a:lstStyle>
            <a:lvl1pPr>
              <a:spcAft>
                <a:spcPts val="0"/>
              </a:spcAft>
              <a:defRPr/>
            </a:lvl1pPr>
            <a:lvl2pPr>
              <a:spcAft>
                <a:spcPts val="0"/>
              </a:spcAft>
              <a:defRPr/>
            </a:lvl2pPr>
            <a:lvl3pPr>
              <a:spcAft>
                <a:spcPts val="0"/>
              </a:spcAft>
              <a:defRPr/>
            </a:lvl3pPr>
            <a:lvl4pPr>
              <a:spcAft>
                <a:spcPts val="0"/>
              </a:spcAft>
              <a:defRPr/>
            </a:lvl4pPr>
            <a:lvl5pPr>
              <a:spcAft>
                <a:spcPts val="0"/>
              </a:spcAft>
              <a:defRPr/>
            </a:lvl5pPr>
          </a:lstStyle>
          <a:p>
            <a:pPr lvl="0"/>
            <a:r>
              <a:rPr lang="en-GB" noProof="0" dirty="0"/>
              <a:t>Click to edit text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11" name="IFXSHAPE"/>
          <p:cNvSpPr>
            <a:spLocks noGrp="1"/>
          </p:cNvSpPr>
          <p:nvPr>
            <p:ph sz="quarter" idx="15" hasCustomPrompt="1"/>
          </p:nvPr>
        </p:nvSpPr>
        <p:spPr>
          <a:xfrm>
            <a:off x="4643438" y="2085698"/>
            <a:ext cx="4248472" cy="1459365"/>
          </a:xfrm>
          <a:prstGeom prst="rect">
            <a:avLst/>
          </a:prstGeom>
        </p:spPr>
        <p:txBody>
          <a:bodyPr/>
          <a:lstStyle>
            <a:lvl1pPr>
              <a:spcAft>
                <a:spcPts val="0"/>
              </a:spcAft>
              <a:defRPr/>
            </a:lvl1pPr>
            <a:lvl2pPr>
              <a:spcAft>
                <a:spcPts val="0"/>
              </a:spcAft>
              <a:defRPr/>
            </a:lvl2pPr>
            <a:lvl3pPr>
              <a:spcAft>
                <a:spcPts val="0"/>
              </a:spcAft>
              <a:defRPr/>
            </a:lvl3pPr>
            <a:lvl4pPr>
              <a:spcAft>
                <a:spcPts val="0"/>
              </a:spcAft>
              <a:defRPr/>
            </a:lvl4pPr>
            <a:lvl5pPr>
              <a:spcAft>
                <a:spcPts val="0"/>
              </a:spcAft>
              <a:defRPr/>
            </a:lvl5pPr>
          </a:lstStyle>
          <a:p>
            <a:pPr lvl="0"/>
            <a:r>
              <a:rPr lang="en-GB" noProof="0" dirty="0"/>
              <a:t>Click to edit text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13" name="IFXSHAPE"/>
          <p:cNvSpPr>
            <a:spLocks noGrp="1"/>
          </p:cNvSpPr>
          <p:nvPr>
            <p:ph sz="quarter" idx="16" hasCustomPrompt="1"/>
          </p:nvPr>
        </p:nvSpPr>
        <p:spPr>
          <a:xfrm>
            <a:off x="250825" y="3813889"/>
            <a:ext cx="8640960" cy="972425"/>
          </a:xfrm>
          <a:prstGeom prst="rect">
            <a:avLst/>
          </a:prstGeom>
        </p:spPr>
        <p:txBody>
          <a:bodyPr/>
          <a:lstStyle>
            <a:lvl1pPr>
              <a:spcAft>
                <a:spcPts val="0"/>
              </a:spcAft>
              <a:defRPr/>
            </a:lvl1pPr>
            <a:lvl2pPr>
              <a:spcAft>
                <a:spcPts val="0"/>
              </a:spcAft>
              <a:defRPr/>
            </a:lvl2pPr>
            <a:lvl3pPr>
              <a:spcAft>
                <a:spcPts val="0"/>
              </a:spcAft>
              <a:defRPr/>
            </a:lvl3pPr>
          </a:lstStyle>
          <a:p>
            <a:pPr lvl="0"/>
            <a:r>
              <a:rPr lang="en-GB" noProof="0" dirty="0"/>
              <a:t>Click to edit text</a:t>
            </a:r>
          </a:p>
          <a:p>
            <a:pPr lvl="1"/>
            <a:r>
              <a:rPr lang="en-GB" noProof="0" dirty="0"/>
              <a:t>Second level</a:t>
            </a:r>
          </a:p>
          <a:p>
            <a:pPr lvl="2"/>
            <a:r>
              <a:rPr lang="en-GB" noProof="0" dirty="0"/>
              <a:t>Third level</a:t>
            </a:r>
          </a:p>
        </p:txBody>
      </p:sp>
      <p:sp>
        <p:nvSpPr>
          <p:cNvPr id="8" name="IFXSHAPE">
            <a:extLst>
              <a:ext uri="{FF2B5EF4-FFF2-40B4-BE49-F238E27FC236}">
                <a16:creationId xmlns:a16="http://schemas.microsoft.com/office/drawing/2014/main" id="{4F8AE81C-8711-4399-B2BE-DCD8BAD3D95A}"/>
              </a:ext>
            </a:extLst>
          </p:cNvPr>
          <p:cNvSpPr>
            <a:spLocks noGrp="1"/>
          </p:cNvSpPr>
          <p:nvPr>
            <p:ph type="dt" sz="half" idx="18"/>
          </p:nvPr>
        </p:nvSpPr>
        <p:spPr>
          <a:xfrm>
            <a:off x="250824" y="4905756"/>
            <a:ext cx="288036" cy="228600"/>
          </a:xfrm>
        </p:spPr>
        <p:txBody>
          <a:bodyPr wrap="none" lIns="0" tIns="0" rIns="0" bIns="0" anchor="ctr">
            <a:noAutofit/>
          </a:bodyPr>
          <a:lstStyle>
            <a:lvl1pPr algn="l" fontAlgn="t">
              <a:buClr>
                <a:schemeClr val="accent2"/>
              </a:buClr>
              <a:defRPr sz="700" b="0">
                <a:solidFill>
                  <a:schemeClr val="accent2"/>
                </a:solidFill>
                <a:latin typeface="Arial" panose="020B0604020202020204" pitchFamily="34" charset="0"/>
              </a:defRPr>
            </a:lvl1pPr>
          </a:lstStyle>
          <a:p>
            <a:r>
              <a:rPr lang="en-US"/>
              <a:t>2020-09-28             </a:t>
            </a:r>
            <a:r>
              <a:rPr lang="en-US" b="1"/>
              <a:t>restricted</a:t>
            </a:r>
          </a:p>
        </p:txBody>
      </p:sp>
    </p:spTree>
  </p:cSld>
  <p:clrMapOvr>
    <a:masterClrMapping/>
  </p:clrMapOvr>
  <p:hf hdr="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IFX_Title_and_Three_Columns">
    <p:spTree>
      <p:nvGrpSpPr>
        <p:cNvPr id="1" name=""/>
        <p:cNvGrpSpPr/>
        <p:nvPr/>
      </p:nvGrpSpPr>
      <p:grpSpPr>
        <a:xfrm>
          <a:off x="0" y="0"/>
          <a:ext cx="0" cy="0"/>
          <a:chOff x="0" y="0"/>
          <a:chExt cx="0" cy="0"/>
        </a:xfrm>
      </p:grpSpPr>
      <p:sp>
        <p:nvSpPr>
          <p:cNvPr id="10" name="IFXSHAPE">
            <a:extLst>
              <a:ext uri="{FF2B5EF4-FFF2-40B4-BE49-F238E27FC236}">
                <a16:creationId xmlns:a16="http://schemas.microsoft.com/office/drawing/2014/main" id="{8D818717-2DA9-4C18-9593-C290EE6D3B84}"/>
              </a:ext>
            </a:extLst>
          </p:cNvPr>
          <p:cNvSpPr>
            <a:spLocks noGrp="1"/>
          </p:cNvSpPr>
          <p:nvPr>
            <p:ph type="ftr" sz="quarter" idx="18"/>
          </p:nvPr>
        </p:nvSpPr>
        <p:spPr>
          <a:xfrm>
            <a:off x="4283964" y="4905756"/>
            <a:ext cx="576072" cy="228600"/>
          </a:xfrm>
        </p:spPr>
        <p:txBody>
          <a:bodyPr wrap="none" lIns="0" tIns="0" rIns="0" bIns="0" anchor="ctr">
            <a:noAutofit/>
          </a:bodyPr>
          <a:lstStyle>
            <a:lvl1pPr algn="ctr" fontAlgn="t">
              <a:buClr>
                <a:schemeClr val="accent2"/>
              </a:buClr>
              <a:defRPr sz="700" b="0">
                <a:solidFill>
                  <a:schemeClr val="accent2"/>
                </a:solidFill>
                <a:latin typeface="Arial" panose="020B0604020202020204" pitchFamily="34" charset="0"/>
              </a:defRPr>
            </a:lvl1pPr>
          </a:lstStyle>
          <a:p>
            <a:r>
              <a:rPr lang="en-US"/>
              <a:t>Copyright © Infineon Technologies AG 2020. All rights reserved.</a:t>
            </a:r>
          </a:p>
        </p:txBody>
      </p:sp>
      <p:sp>
        <p:nvSpPr>
          <p:cNvPr id="6" name="IFXSHAPE">
            <a:extLst>
              <a:ext uri="{FF2B5EF4-FFF2-40B4-BE49-F238E27FC236}">
                <a16:creationId xmlns:a16="http://schemas.microsoft.com/office/drawing/2014/main" id="{CFFBB360-DC09-442D-BB11-C637F062535F}"/>
              </a:ext>
            </a:extLst>
          </p:cNvPr>
          <p:cNvSpPr>
            <a:spLocks noGrp="1"/>
          </p:cNvSpPr>
          <p:nvPr>
            <p:ph type="sldNum" sz="quarter" idx="16"/>
          </p:nvPr>
        </p:nvSpPr>
        <p:spPr>
          <a:xfrm>
            <a:off x="8315516" y="4905756"/>
            <a:ext cx="288036" cy="228600"/>
          </a:xfrm>
        </p:spPr>
        <p:txBody>
          <a:bodyPr wrap="none" lIns="0" tIns="0" rIns="0" bIns="0" anchor="ctr">
            <a:noAutofit/>
          </a:bodyPr>
          <a:lstStyle>
            <a:lvl1pPr algn="r" fontAlgn="t">
              <a:buClr>
                <a:srgbClr val="928285"/>
              </a:buClr>
              <a:defRPr sz="1000" b="0">
                <a:solidFill>
                  <a:srgbClr val="FFFFFF"/>
                </a:solidFill>
                <a:latin typeface="Arial" panose="020B0604020202020204" pitchFamily="34" charset="0"/>
              </a:defRPr>
            </a:lvl1pPr>
          </a:lstStyle>
          <a:p>
            <a:fld id="{B666E0F9-B7D2-4766-A94C-E23B34BD849F}" type="slidenum">
              <a:rPr lang="en-US" smtClean="0"/>
              <a:pPr/>
              <a:t>‹#›</a:t>
            </a:fld>
            <a:endParaRPr lang="en-US"/>
          </a:p>
        </p:txBody>
      </p:sp>
      <p:sp>
        <p:nvSpPr>
          <p:cNvPr id="2" name="IFXSHAPE"/>
          <p:cNvSpPr>
            <a:spLocks noGrp="1"/>
          </p:cNvSpPr>
          <p:nvPr>
            <p:ph type="title" hasCustomPrompt="1"/>
          </p:nvPr>
        </p:nvSpPr>
        <p:spPr>
          <a:xfrm>
            <a:off x="251520" y="141540"/>
            <a:ext cx="7223760" cy="540000"/>
          </a:xfrm>
          <a:prstGeom prst="rect">
            <a:avLst/>
          </a:prstGeom>
        </p:spPr>
        <p:txBody>
          <a:bodyPr/>
          <a:lstStyle/>
          <a:p>
            <a:r>
              <a:rPr lang="en-GB" dirty="0"/>
              <a:t>Click to edit title</a:t>
            </a:r>
          </a:p>
        </p:txBody>
      </p:sp>
      <p:sp>
        <p:nvSpPr>
          <p:cNvPr id="7" name="IFXSHAPE"/>
          <p:cNvSpPr>
            <a:spLocks noGrp="1"/>
          </p:cNvSpPr>
          <p:nvPr>
            <p:ph sz="quarter" idx="13" hasCustomPrompt="1"/>
          </p:nvPr>
        </p:nvSpPr>
        <p:spPr>
          <a:xfrm>
            <a:off x="250826" y="951310"/>
            <a:ext cx="2808288" cy="3835003"/>
          </a:xfrm>
          <a:prstGeom prst="rect">
            <a:avLst/>
          </a:prstGeom>
        </p:spPr>
        <p:txBody>
          <a:bodyPr/>
          <a:lstStyle/>
          <a:p>
            <a:pPr lvl="0"/>
            <a:r>
              <a:rPr lang="en-GB" noProof="0" dirty="0"/>
              <a:t>Click to edit text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9" name="IFXSHAPE"/>
          <p:cNvSpPr>
            <a:spLocks noGrp="1"/>
          </p:cNvSpPr>
          <p:nvPr>
            <p:ph sz="quarter" idx="14" hasCustomPrompt="1"/>
          </p:nvPr>
        </p:nvSpPr>
        <p:spPr>
          <a:xfrm>
            <a:off x="3203576" y="951310"/>
            <a:ext cx="2736850" cy="3835003"/>
          </a:xfrm>
          <a:prstGeom prst="rect">
            <a:avLst/>
          </a:prstGeom>
        </p:spPr>
        <p:txBody>
          <a:bodyPr/>
          <a:lstStyle/>
          <a:p>
            <a:pPr lvl="0"/>
            <a:r>
              <a:rPr lang="en-GB" noProof="0" dirty="0"/>
              <a:t>Click to edit text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11" name="IFXSHAPE"/>
          <p:cNvSpPr>
            <a:spLocks noGrp="1"/>
          </p:cNvSpPr>
          <p:nvPr>
            <p:ph sz="quarter" idx="15" hasCustomPrompt="1"/>
          </p:nvPr>
        </p:nvSpPr>
        <p:spPr>
          <a:xfrm>
            <a:off x="6084888" y="951310"/>
            <a:ext cx="2808312" cy="3835003"/>
          </a:xfrm>
          <a:prstGeom prst="rect">
            <a:avLst/>
          </a:prstGeom>
        </p:spPr>
        <p:txBody>
          <a:bodyPr/>
          <a:lstStyle/>
          <a:p>
            <a:pPr lvl="0"/>
            <a:r>
              <a:rPr lang="en-GB" noProof="0" dirty="0"/>
              <a:t>Click to edit text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8" name="IFXSHAPE">
            <a:extLst>
              <a:ext uri="{FF2B5EF4-FFF2-40B4-BE49-F238E27FC236}">
                <a16:creationId xmlns:a16="http://schemas.microsoft.com/office/drawing/2014/main" id="{6D9542A0-220A-48D1-8C77-1D1F2FE26A9C}"/>
              </a:ext>
            </a:extLst>
          </p:cNvPr>
          <p:cNvSpPr>
            <a:spLocks noGrp="1"/>
          </p:cNvSpPr>
          <p:nvPr>
            <p:ph type="dt" sz="half" idx="17"/>
          </p:nvPr>
        </p:nvSpPr>
        <p:spPr>
          <a:xfrm>
            <a:off x="250824" y="4905756"/>
            <a:ext cx="288036" cy="228600"/>
          </a:xfrm>
        </p:spPr>
        <p:txBody>
          <a:bodyPr wrap="none" lIns="0" tIns="0" rIns="0" bIns="0" anchor="ctr">
            <a:noAutofit/>
          </a:bodyPr>
          <a:lstStyle>
            <a:lvl1pPr algn="l" fontAlgn="t">
              <a:buClr>
                <a:schemeClr val="accent2"/>
              </a:buClr>
              <a:defRPr sz="700" b="0">
                <a:solidFill>
                  <a:schemeClr val="accent2"/>
                </a:solidFill>
                <a:latin typeface="Arial" panose="020B0604020202020204" pitchFamily="34" charset="0"/>
              </a:defRPr>
            </a:lvl1pPr>
          </a:lstStyle>
          <a:p>
            <a:r>
              <a:rPr lang="en-US"/>
              <a:t>2020-09-28             </a:t>
            </a:r>
            <a:r>
              <a:rPr lang="en-US" b="1"/>
              <a:t>restricted</a:t>
            </a:r>
          </a:p>
        </p:txBody>
      </p:sp>
    </p:spTree>
  </p:cSld>
  <p:clrMapOvr>
    <a:masterClrMapping/>
  </p:clrMapOvr>
  <p:hf hdr="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IFX_Row_and_Three_Columns">
    <p:spTree>
      <p:nvGrpSpPr>
        <p:cNvPr id="1" name=""/>
        <p:cNvGrpSpPr/>
        <p:nvPr/>
      </p:nvGrpSpPr>
      <p:grpSpPr>
        <a:xfrm>
          <a:off x="0" y="0"/>
          <a:ext cx="0" cy="0"/>
          <a:chOff x="0" y="0"/>
          <a:chExt cx="0" cy="0"/>
        </a:xfrm>
      </p:grpSpPr>
      <p:sp>
        <p:nvSpPr>
          <p:cNvPr id="10" name="IFXSHAPE">
            <a:extLst>
              <a:ext uri="{FF2B5EF4-FFF2-40B4-BE49-F238E27FC236}">
                <a16:creationId xmlns:a16="http://schemas.microsoft.com/office/drawing/2014/main" id="{A907F690-384F-4429-BFF7-607798C4C1AC}"/>
              </a:ext>
            </a:extLst>
          </p:cNvPr>
          <p:cNvSpPr>
            <a:spLocks noGrp="1"/>
          </p:cNvSpPr>
          <p:nvPr>
            <p:ph type="ftr" sz="quarter" idx="19"/>
          </p:nvPr>
        </p:nvSpPr>
        <p:spPr>
          <a:xfrm>
            <a:off x="4283964" y="4905756"/>
            <a:ext cx="576072" cy="228600"/>
          </a:xfrm>
        </p:spPr>
        <p:txBody>
          <a:bodyPr wrap="none" lIns="0" tIns="0" rIns="0" bIns="0" anchor="ctr">
            <a:noAutofit/>
          </a:bodyPr>
          <a:lstStyle>
            <a:lvl1pPr algn="ctr" fontAlgn="t">
              <a:buClr>
                <a:schemeClr val="accent2"/>
              </a:buClr>
              <a:defRPr sz="700" b="0">
                <a:solidFill>
                  <a:schemeClr val="accent2"/>
                </a:solidFill>
                <a:latin typeface="Arial" panose="020B0604020202020204" pitchFamily="34" charset="0"/>
              </a:defRPr>
            </a:lvl1pPr>
          </a:lstStyle>
          <a:p>
            <a:r>
              <a:rPr lang="en-US"/>
              <a:t>Copyright © Infineon Technologies AG 2020. All rights reserved.</a:t>
            </a:r>
          </a:p>
        </p:txBody>
      </p:sp>
      <p:sp>
        <p:nvSpPr>
          <p:cNvPr id="6" name="IFXSHAPE">
            <a:extLst>
              <a:ext uri="{FF2B5EF4-FFF2-40B4-BE49-F238E27FC236}">
                <a16:creationId xmlns:a16="http://schemas.microsoft.com/office/drawing/2014/main" id="{961F24EC-5C0F-49E1-9A6B-A3CB7F506901}"/>
              </a:ext>
            </a:extLst>
          </p:cNvPr>
          <p:cNvSpPr>
            <a:spLocks noGrp="1"/>
          </p:cNvSpPr>
          <p:nvPr>
            <p:ph type="sldNum" sz="quarter" idx="17"/>
          </p:nvPr>
        </p:nvSpPr>
        <p:spPr>
          <a:xfrm>
            <a:off x="8315516" y="4905756"/>
            <a:ext cx="288036" cy="228600"/>
          </a:xfrm>
        </p:spPr>
        <p:txBody>
          <a:bodyPr wrap="none" lIns="0" tIns="0" rIns="0" bIns="0" anchor="ctr">
            <a:noAutofit/>
          </a:bodyPr>
          <a:lstStyle>
            <a:lvl1pPr algn="r" fontAlgn="t">
              <a:buClr>
                <a:srgbClr val="928285"/>
              </a:buClr>
              <a:defRPr sz="1000" b="0">
                <a:solidFill>
                  <a:srgbClr val="FFFFFF"/>
                </a:solidFill>
                <a:latin typeface="Arial" panose="020B0604020202020204" pitchFamily="34" charset="0"/>
              </a:defRPr>
            </a:lvl1pPr>
          </a:lstStyle>
          <a:p>
            <a:fld id="{A73C125A-909E-4B1A-991F-650FAB9F17E6}" type="slidenum">
              <a:rPr lang="en-US" smtClean="0"/>
              <a:pPr/>
              <a:t>‹#›</a:t>
            </a:fld>
            <a:endParaRPr lang="en-US"/>
          </a:p>
        </p:txBody>
      </p:sp>
      <p:sp>
        <p:nvSpPr>
          <p:cNvPr id="2" name="IFXSHAPE"/>
          <p:cNvSpPr>
            <a:spLocks noGrp="1"/>
          </p:cNvSpPr>
          <p:nvPr>
            <p:ph type="title" hasCustomPrompt="1"/>
          </p:nvPr>
        </p:nvSpPr>
        <p:spPr>
          <a:xfrm>
            <a:off x="251520" y="141540"/>
            <a:ext cx="7223760" cy="540000"/>
          </a:xfrm>
          <a:prstGeom prst="rect">
            <a:avLst/>
          </a:prstGeom>
        </p:spPr>
        <p:txBody>
          <a:bodyPr/>
          <a:lstStyle/>
          <a:p>
            <a:r>
              <a:rPr lang="en-GB" dirty="0"/>
              <a:t>Click to edit title</a:t>
            </a:r>
          </a:p>
        </p:txBody>
      </p:sp>
      <p:sp>
        <p:nvSpPr>
          <p:cNvPr id="7" name="IFXSHAPE"/>
          <p:cNvSpPr>
            <a:spLocks noGrp="1"/>
          </p:cNvSpPr>
          <p:nvPr>
            <p:ph sz="quarter" idx="13" hasCustomPrompt="1"/>
          </p:nvPr>
        </p:nvSpPr>
        <p:spPr>
          <a:xfrm>
            <a:off x="250825" y="951310"/>
            <a:ext cx="8640960" cy="1026319"/>
          </a:xfrm>
          <a:prstGeom prst="rect">
            <a:avLst/>
          </a:prstGeom>
        </p:spPr>
        <p:txBody>
          <a:bodyPr/>
          <a:lstStyle>
            <a:lvl1pPr>
              <a:spcAft>
                <a:spcPts val="0"/>
              </a:spcAft>
              <a:defRPr/>
            </a:lvl1pPr>
            <a:lvl2pPr>
              <a:spcAft>
                <a:spcPts val="0"/>
              </a:spcAft>
              <a:defRPr/>
            </a:lvl2pPr>
            <a:lvl3pPr>
              <a:spcAft>
                <a:spcPts val="0"/>
              </a:spcAft>
              <a:defRPr/>
            </a:lvl3pPr>
          </a:lstStyle>
          <a:p>
            <a:pPr lvl="0"/>
            <a:r>
              <a:rPr lang="en-GB" noProof="0" dirty="0"/>
              <a:t>Click to edit text</a:t>
            </a:r>
          </a:p>
          <a:p>
            <a:pPr lvl="1"/>
            <a:r>
              <a:rPr lang="en-GB" noProof="0" dirty="0"/>
              <a:t>Second level</a:t>
            </a:r>
          </a:p>
          <a:p>
            <a:pPr lvl="2"/>
            <a:r>
              <a:rPr lang="en-GB" noProof="0" dirty="0"/>
              <a:t>Third level</a:t>
            </a:r>
          </a:p>
        </p:txBody>
      </p:sp>
      <p:sp>
        <p:nvSpPr>
          <p:cNvPr id="9" name="IFXSHAPE"/>
          <p:cNvSpPr>
            <a:spLocks noGrp="1"/>
          </p:cNvSpPr>
          <p:nvPr>
            <p:ph sz="quarter" idx="14" hasCustomPrompt="1"/>
          </p:nvPr>
        </p:nvSpPr>
        <p:spPr>
          <a:xfrm>
            <a:off x="250825" y="2085975"/>
            <a:ext cx="2952750" cy="2700338"/>
          </a:xfrm>
          <a:prstGeom prst="rect">
            <a:avLst/>
          </a:prstGeom>
        </p:spPr>
        <p:txBody>
          <a:bodyPr/>
          <a:lstStyle>
            <a:lvl1pPr>
              <a:spcAft>
                <a:spcPts val="0"/>
              </a:spcAft>
              <a:defRPr/>
            </a:lvl1pPr>
            <a:lvl2pPr>
              <a:spcAft>
                <a:spcPts val="0"/>
              </a:spcAft>
              <a:defRPr/>
            </a:lvl2pPr>
            <a:lvl3pPr>
              <a:spcAft>
                <a:spcPts val="0"/>
              </a:spcAft>
              <a:defRPr/>
            </a:lvl3pPr>
            <a:lvl4pPr>
              <a:spcAft>
                <a:spcPts val="0"/>
              </a:spcAft>
              <a:defRPr/>
            </a:lvl4pPr>
            <a:lvl5pPr>
              <a:spcAft>
                <a:spcPts val="0"/>
              </a:spcAft>
              <a:defRPr/>
            </a:lvl5pPr>
          </a:lstStyle>
          <a:p>
            <a:pPr lvl="0"/>
            <a:r>
              <a:rPr lang="en-GB" noProof="0" dirty="0"/>
              <a:t>Click to edit text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11" name="IFXSHAPE"/>
          <p:cNvSpPr>
            <a:spLocks noGrp="1"/>
          </p:cNvSpPr>
          <p:nvPr>
            <p:ph sz="quarter" idx="15" hasCustomPrompt="1"/>
          </p:nvPr>
        </p:nvSpPr>
        <p:spPr>
          <a:xfrm>
            <a:off x="3348039" y="2085975"/>
            <a:ext cx="2592387" cy="2700338"/>
          </a:xfrm>
          <a:prstGeom prst="rect">
            <a:avLst/>
          </a:prstGeom>
        </p:spPr>
        <p:txBody>
          <a:bodyPr/>
          <a:lstStyle>
            <a:lvl1pPr>
              <a:spcAft>
                <a:spcPts val="0"/>
              </a:spcAft>
              <a:defRPr/>
            </a:lvl1pPr>
            <a:lvl2pPr>
              <a:spcAft>
                <a:spcPts val="0"/>
              </a:spcAft>
              <a:defRPr/>
            </a:lvl2pPr>
            <a:lvl3pPr>
              <a:spcAft>
                <a:spcPts val="0"/>
              </a:spcAft>
              <a:defRPr/>
            </a:lvl3pPr>
            <a:lvl4pPr>
              <a:spcAft>
                <a:spcPts val="0"/>
              </a:spcAft>
              <a:defRPr/>
            </a:lvl4pPr>
            <a:lvl5pPr>
              <a:spcAft>
                <a:spcPts val="0"/>
              </a:spcAft>
              <a:defRPr/>
            </a:lvl5pPr>
          </a:lstStyle>
          <a:p>
            <a:pPr lvl="0"/>
            <a:r>
              <a:rPr lang="en-GB" noProof="0" dirty="0"/>
              <a:t>Click to edit text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13" name="IFXSHAPE"/>
          <p:cNvSpPr>
            <a:spLocks noGrp="1"/>
          </p:cNvSpPr>
          <p:nvPr>
            <p:ph sz="quarter" idx="16" hasCustomPrompt="1"/>
          </p:nvPr>
        </p:nvSpPr>
        <p:spPr>
          <a:xfrm>
            <a:off x="6084889" y="2085975"/>
            <a:ext cx="2808287" cy="2700338"/>
          </a:xfrm>
          <a:prstGeom prst="rect">
            <a:avLst/>
          </a:prstGeom>
        </p:spPr>
        <p:txBody>
          <a:bodyPr/>
          <a:lstStyle>
            <a:lvl1pPr>
              <a:spcAft>
                <a:spcPts val="0"/>
              </a:spcAft>
              <a:defRPr/>
            </a:lvl1pPr>
            <a:lvl2pPr>
              <a:spcAft>
                <a:spcPts val="0"/>
              </a:spcAft>
              <a:defRPr/>
            </a:lvl2pPr>
            <a:lvl3pPr>
              <a:spcAft>
                <a:spcPts val="0"/>
              </a:spcAft>
              <a:defRPr/>
            </a:lvl3pPr>
            <a:lvl4pPr>
              <a:spcAft>
                <a:spcPts val="0"/>
              </a:spcAft>
              <a:defRPr/>
            </a:lvl4pPr>
            <a:lvl5pPr>
              <a:spcAft>
                <a:spcPts val="0"/>
              </a:spcAft>
              <a:defRPr/>
            </a:lvl5pPr>
          </a:lstStyle>
          <a:p>
            <a:pPr lvl="0"/>
            <a:r>
              <a:rPr lang="en-GB" noProof="0" dirty="0"/>
              <a:t>Click to edit text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8" name="IFXSHAPE">
            <a:extLst>
              <a:ext uri="{FF2B5EF4-FFF2-40B4-BE49-F238E27FC236}">
                <a16:creationId xmlns:a16="http://schemas.microsoft.com/office/drawing/2014/main" id="{D4C18EFA-72EB-4D5E-A160-D179689B47F0}"/>
              </a:ext>
            </a:extLst>
          </p:cNvPr>
          <p:cNvSpPr>
            <a:spLocks noGrp="1"/>
          </p:cNvSpPr>
          <p:nvPr>
            <p:ph type="dt" sz="half" idx="18"/>
          </p:nvPr>
        </p:nvSpPr>
        <p:spPr>
          <a:xfrm>
            <a:off x="250824" y="4905756"/>
            <a:ext cx="288036" cy="228600"/>
          </a:xfrm>
        </p:spPr>
        <p:txBody>
          <a:bodyPr wrap="none" lIns="0" tIns="0" rIns="0" bIns="0" anchor="ctr">
            <a:noAutofit/>
          </a:bodyPr>
          <a:lstStyle>
            <a:lvl1pPr algn="l" fontAlgn="t">
              <a:buClr>
                <a:schemeClr val="accent2"/>
              </a:buClr>
              <a:defRPr sz="700" b="0">
                <a:solidFill>
                  <a:schemeClr val="accent2"/>
                </a:solidFill>
                <a:latin typeface="Arial" panose="020B0604020202020204" pitchFamily="34" charset="0"/>
              </a:defRPr>
            </a:lvl1pPr>
          </a:lstStyle>
          <a:p>
            <a:r>
              <a:rPr lang="en-US"/>
              <a:t>2020-09-28             </a:t>
            </a:r>
            <a:r>
              <a:rPr lang="en-US" b="1"/>
              <a:t>restricted</a:t>
            </a:r>
          </a:p>
        </p:txBody>
      </p:sp>
    </p:spTree>
  </p:cSld>
  <p:clrMapOvr>
    <a:masterClrMapping/>
  </p:clrMapOvr>
  <p:hf hdr="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IFX_Four_Columns">
    <p:spTree>
      <p:nvGrpSpPr>
        <p:cNvPr id="1" name=""/>
        <p:cNvGrpSpPr/>
        <p:nvPr/>
      </p:nvGrpSpPr>
      <p:grpSpPr>
        <a:xfrm>
          <a:off x="0" y="0"/>
          <a:ext cx="0" cy="0"/>
          <a:chOff x="0" y="0"/>
          <a:chExt cx="0" cy="0"/>
        </a:xfrm>
      </p:grpSpPr>
      <p:sp>
        <p:nvSpPr>
          <p:cNvPr id="10" name="IFXSHAPE">
            <a:extLst>
              <a:ext uri="{FF2B5EF4-FFF2-40B4-BE49-F238E27FC236}">
                <a16:creationId xmlns:a16="http://schemas.microsoft.com/office/drawing/2014/main" id="{734E41BD-5E14-427E-9FA5-BA1E62E11307}"/>
              </a:ext>
            </a:extLst>
          </p:cNvPr>
          <p:cNvSpPr>
            <a:spLocks noGrp="1"/>
          </p:cNvSpPr>
          <p:nvPr>
            <p:ph type="ftr" sz="quarter" idx="19"/>
          </p:nvPr>
        </p:nvSpPr>
        <p:spPr>
          <a:xfrm>
            <a:off x="4283964" y="4905756"/>
            <a:ext cx="576072" cy="228600"/>
          </a:xfrm>
        </p:spPr>
        <p:txBody>
          <a:bodyPr wrap="none" lIns="0" tIns="0" rIns="0" bIns="0" anchor="ctr">
            <a:noAutofit/>
          </a:bodyPr>
          <a:lstStyle>
            <a:lvl1pPr algn="ctr" fontAlgn="t">
              <a:buClr>
                <a:schemeClr val="accent2"/>
              </a:buClr>
              <a:defRPr sz="700" b="0">
                <a:solidFill>
                  <a:schemeClr val="accent2"/>
                </a:solidFill>
                <a:latin typeface="Arial" panose="020B0604020202020204" pitchFamily="34" charset="0"/>
              </a:defRPr>
            </a:lvl1pPr>
          </a:lstStyle>
          <a:p>
            <a:r>
              <a:rPr lang="en-US"/>
              <a:t>Copyright © Infineon Technologies AG 2020. All rights reserved.</a:t>
            </a:r>
          </a:p>
        </p:txBody>
      </p:sp>
      <p:sp>
        <p:nvSpPr>
          <p:cNvPr id="6" name="IFXSHAPE">
            <a:extLst>
              <a:ext uri="{FF2B5EF4-FFF2-40B4-BE49-F238E27FC236}">
                <a16:creationId xmlns:a16="http://schemas.microsoft.com/office/drawing/2014/main" id="{330855A1-0B1A-4419-A71D-3FEA6F886D41}"/>
              </a:ext>
            </a:extLst>
          </p:cNvPr>
          <p:cNvSpPr>
            <a:spLocks noGrp="1"/>
          </p:cNvSpPr>
          <p:nvPr>
            <p:ph type="sldNum" sz="quarter" idx="17"/>
          </p:nvPr>
        </p:nvSpPr>
        <p:spPr>
          <a:xfrm>
            <a:off x="8315516" y="4905756"/>
            <a:ext cx="288036" cy="228600"/>
          </a:xfrm>
        </p:spPr>
        <p:txBody>
          <a:bodyPr wrap="none" lIns="0" tIns="0" rIns="0" bIns="0" anchor="ctr">
            <a:noAutofit/>
          </a:bodyPr>
          <a:lstStyle>
            <a:lvl1pPr algn="r" fontAlgn="t">
              <a:buClr>
                <a:srgbClr val="928285"/>
              </a:buClr>
              <a:defRPr sz="1000" b="0">
                <a:solidFill>
                  <a:srgbClr val="FFFFFF"/>
                </a:solidFill>
                <a:latin typeface="Arial" panose="020B0604020202020204" pitchFamily="34" charset="0"/>
              </a:defRPr>
            </a:lvl1pPr>
          </a:lstStyle>
          <a:p>
            <a:fld id="{7AB2B7EB-A952-40C1-BAE3-5C6AD04082C2}" type="slidenum">
              <a:rPr lang="en-US" smtClean="0"/>
              <a:pPr/>
              <a:t>‹#›</a:t>
            </a:fld>
            <a:endParaRPr lang="en-US"/>
          </a:p>
        </p:txBody>
      </p:sp>
      <p:sp>
        <p:nvSpPr>
          <p:cNvPr id="2" name="IFXSHAPE"/>
          <p:cNvSpPr>
            <a:spLocks noGrp="1"/>
          </p:cNvSpPr>
          <p:nvPr>
            <p:ph type="title" hasCustomPrompt="1"/>
          </p:nvPr>
        </p:nvSpPr>
        <p:spPr>
          <a:xfrm>
            <a:off x="251520" y="141540"/>
            <a:ext cx="7223760" cy="540000"/>
          </a:xfrm>
          <a:prstGeom prst="rect">
            <a:avLst/>
          </a:prstGeom>
        </p:spPr>
        <p:txBody>
          <a:bodyPr/>
          <a:lstStyle/>
          <a:p>
            <a:r>
              <a:rPr lang="en-GB" dirty="0"/>
              <a:t>Click to edit title</a:t>
            </a:r>
          </a:p>
        </p:txBody>
      </p:sp>
      <p:sp>
        <p:nvSpPr>
          <p:cNvPr id="7" name="IFXSHAPE"/>
          <p:cNvSpPr>
            <a:spLocks noGrp="1"/>
          </p:cNvSpPr>
          <p:nvPr>
            <p:ph sz="quarter" idx="13" hasCustomPrompt="1"/>
          </p:nvPr>
        </p:nvSpPr>
        <p:spPr>
          <a:xfrm>
            <a:off x="250825" y="951310"/>
            <a:ext cx="2088232" cy="3835003"/>
          </a:xfrm>
          <a:prstGeom prst="rect">
            <a:avLst/>
          </a:prstGeom>
        </p:spPr>
        <p:txBody>
          <a:bodyPr>
            <a:normAutofit/>
          </a:bodyPr>
          <a:lstStyle>
            <a:lvl1pPr>
              <a:defRPr sz="1600"/>
            </a:lvl1pPr>
            <a:lvl2pPr>
              <a:defRPr sz="1600"/>
            </a:lvl2pPr>
            <a:lvl3pPr>
              <a:defRPr sz="1400"/>
            </a:lvl3pPr>
            <a:lvl4pPr>
              <a:defRPr sz="1200"/>
            </a:lvl4pPr>
            <a:lvl5pPr>
              <a:defRPr sz="1100"/>
            </a:lvl5pPr>
          </a:lstStyle>
          <a:p>
            <a:pPr lvl="0"/>
            <a:r>
              <a:rPr lang="en-GB" noProof="0" dirty="0"/>
              <a:t>Click to edit text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9" name="IFXSHAPE"/>
          <p:cNvSpPr>
            <a:spLocks noGrp="1"/>
          </p:cNvSpPr>
          <p:nvPr>
            <p:ph sz="quarter" idx="14" hasCustomPrompt="1"/>
          </p:nvPr>
        </p:nvSpPr>
        <p:spPr>
          <a:xfrm>
            <a:off x="2484439" y="951310"/>
            <a:ext cx="2016125" cy="3835003"/>
          </a:xfrm>
          <a:prstGeom prst="rect">
            <a:avLst/>
          </a:prstGeom>
        </p:spPr>
        <p:txBody>
          <a:bodyPr>
            <a:normAutofit/>
          </a:bodyPr>
          <a:lstStyle>
            <a:lvl1pPr>
              <a:defRPr sz="1600"/>
            </a:lvl1pPr>
            <a:lvl2pPr>
              <a:defRPr sz="1600"/>
            </a:lvl2pPr>
            <a:lvl3pPr>
              <a:defRPr sz="1400"/>
            </a:lvl3pPr>
            <a:lvl4pPr>
              <a:defRPr sz="1200"/>
            </a:lvl4pPr>
            <a:lvl5pPr>
              <a:defRPr sz="1100"/>
            </a:lvl5pPr>
          </a:lstStyle>
          <a:p>
            <a:pPr lvl="0"/>
            <a:r>
              <a:rPr lang="en-GB" noProof="0" dirty="0"/>
              <a:t>Click to edit text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11" name="IFXSHAPE"/>
          <p:cNvSpPr>
            <a:spLocks noGrp="1"/>
          </p:cNvSpPr>
          <p:nvPr>
            <p:ph sz="quarter" idx="15" hasCustomPrompt="1"/>
          </p:nvPr>
        </p:nvSpPr>
        <p:spPr>
          <a:xfrm>
            <a:off x="4643439" y="951310"/>
            <a:ext cx="2016125" cy="3835003"/>
          </a:xfrm>
          <a:prstGeom prst="rect">
            <a:avLst/>
          </a:prstGeom>
        </p:spPr>
        <p:txBody>
          <a:bodyPr>
            <a:normAutofit/>
          </a:bodyPr>
          <a:lstStyle>
            <a:lvl1pPr>
              <a:defRPr sz="1600"/>
            </a:lvl1pPr>
            <a:lvl2pPr>
              <a:defRPr sz="1600"/>
            </a:lvl2pPr>
            <a:lvl3pPr>
              <a:defRPr sz="1400"/>
            </a:lvl3pPr>
            <a:lvl4pPr>
              <a:defRPr sz="1200"/>
            </a:lvl4pPr>
            <a:lvl5pPr>
              <a:defRPr sz="1100"/>
            </a:lvl5pPr>
          </a:lstStyle>
          <a:p>
            <a:pPr lvl="0"/>
            <a:r>
              <a:rPr lang="en-GB" noProof="0" dirty="0"/>
              <a:t>Click to edit text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13" name="IFXSHAPE"/>
          <p:cNvSpPr>
            <a:spLocks noGrp="1"/>
          </p:cNvSpPr>
          <p:nvPr>
            <p:ph sz="quarter" idx="16" hasCustomPrompt="1"/>
          </p:nvPr>
        </p:nvSpPr>
        <p:spPr>
          <a:xfrm>
            <a:off x="6804025" y="951310"/>
            <a:ext cx="2088232" cy="3835003"/>
          </a:xfrm>
          <a:prstGeom prst="rect">
            <a:avLst/>
          </a:prstGeom>
        </p:spPr>
        <p:txBody>
          <a:bodyPr>
            <a:normAutofit/>
          </a:bodyPr>
          <a:lstStyle>
            <a:lvl1pPr>
              <a:defRPr sz="1600"/>
            </a:lvl1pPr>
            <a:lvl2pPr>
              <a:defRPr sz="1600"/>
            </a:lvl2pPr>
            <a:lvl3pPr>
              <a:defRPr sz="1400"/>
            </a:lvl3pPr>
            <a:lvl4pPr>
              <a:defRPr sz="1200"/>
            </a:lvl4pPr>
            <a:lvl5pPr>
              <a:defRPr sz="1100"/>
            </a:lvl5pPr>
          </a:lstStyle>
          <a:p>
            <a:pPr lvl="0"/>
            <a:r>
              <a:rPr lang="en-GB" noProof="0" dirty="0"/>
              <a:t>Click to edit text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8" name="IFXSHAPE">
            <a:extLst>
              <a:ext uri="{FF2B5EF4-FFF2-40B4-BE49-F238E27FC236}">
                <a16:creationId xmlns:a16="http://schemas.microsoft.com/office/drawing/2014/main" id="{B2B24C58-29D1-4795-A093-AF5F7093EBC1}"/>
              </a:ext>
            </a:extLst>
          </p:cNvPr>
          <p:cNvSpPr>
            <a:spLocks noGrp="1"/>
          </p:cNvSpPr>
          <p:nvPr>
            <p:ph type="dt" sz="half" idx="18"/>
          </p:nvPr>
        </p:nvSpPr>
        <p:spPr>
          <a:xfrm>
            <a:off x="250824" y="4905756"/>
            <a:ext cx="288036" cy="228600"/>
          </a:xfrm>
        </p:spPr>
        <p:txBody>
          <a:bodyPr wrap="none" lIns="0" tIns="0" rIns="0" bIns="0" anchor="ctr">
            <a:noAutofit/>
          </a:bodyPr>
          <a:lstStyle>
            <a:lvl1pPr algn="l" fontAlgn="t">
              <a:buClr>
                <a:schemeClr val="accent2"/>
              </a:buClr>
              <a:defRPr sz="700" b="0">
                <a:solidFill>
                  <a:schemeClr val="accent2"/>
                </a:solidFill>
                <a:latin typeface="Arial" panose="020B0604020202020204" pitchFamily="34" charset="0"/>
              </a:defRPr>
            </a:lvl1pPr>
          </a:lstStyle>
          <a:p>
            <a:r>
              <a:rPr lang="en-US"/>
              <a:t>2020-09-28             </a:t>
            </a:r>
            <a:r>
              <a:rPr lang="en-US" b="1"/>
              <a:t>restricted</a:t>
            </a:r>
          </a:p>
        </p:txBody>
      </p:sp>
    </p:spTree>
  </p:cSld>
  <p:clrMapOvr>
    <a:masterClrMapping/>
  </p:clrMapOvr>
  <p:hf hdr="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IFX_Row_and_Four_Columns">
    <p:spTree>
      <p:nvGrpSpPr>
        <p:cNvPr id="1" name=""/>
        <p:cNvGrpSpPr/>
        <p:nvPr/>
      </p:nvGrpSpPr>
      <p:grpSpPr>
        <a:xfrm>
          <a:off x="0" y="0"/>
          <a:ext cx="0" cy="0"/>
          <a:chOff x="0" y="0"/>
          <a:chExt cx="0" cy="0"/>
        </a:xfrm>
      </p:grpSpPr>
      <p:sp>
        <p:nvSpPr>
          <p:cNvPr id="10" name="IFXSHAPE">
            <a:extLst>
              <a:ext uri="{FF2B5EF4-FFF2-40B4-BE49-F238E27FC236}">
                <a16:creationId xmlns:a16="http://schemas.microsoft.com/office/drawing/2014/main" id="{3FAC674B-5848-4224-9932-95DCAF0D9BF8}"/>
              </a:ext>
            </a:extLst>
          </p:cNvPr>
          <p:cNvSpPr>
            <a:spLocks noGrp="1"/>
          </p:cNvSpPr>
          <p:nvPr>
            <p:ph type="ftr" sz="quarter" idx="20"/>
          </p:nvPr>
        </p:nvSpPr>
        <p:spPr>
          <a:xfrm>
            <a:off x="4283964" y="4905756"/>
            <a:ext cx="576072" cy="228600"/>
          </a:xfrm>
        </p:spPr>
        <p:txBody>
          <a:bodyPr wrap="none" lIns="0" tIns="0" rIns="0" bIns="0" anchor="ctr">
            <a:noAutofit/>
          </a:bodyPr>
          <a:lstStyle>
            <a:lvl1pPr algn="ctr" fontAlgn="t">
              <a:buClr>
                <a:schemeClr val="accent2"/>
              </a:buClr>
              <a:defRPr sz="700" b="0">
                <a:solidFill>
                  <a:schemeClr val="accent2"/>
                </a:solidFill>
                <a:latin typeface="Arial" panose="020B0604020202020204" pitchFamily="34" charset="0"/>
              </a:defRPr>
            </a:lvl1pPr>
          </a:lstStyle>
          <a:p>
            <a:r>
              <a:rPr lang="en-US"/>
              <a:t>Copyright © Infineon Technologies AG 2020. All rights reserved.</a:t>
            </a:r>
          </a:p>
        </p:txBody>
      </p:sp>
      <p:sp>
        <p:nvSpPr>
          <p:cNvPr id="6" name="IFXSHAPE">
            <a:extLst>
              <a:ext uri="{FF2B5EF4-FFF2-40B4-BE49-F238E27FC236}">
                <a16:creationId xmlns:a16="http://schemas.microsoft.com/office/drawing/2014/main" id="{BB50945D-BD7A-4C89-9392-E69E3A179D9C}"/>
              </a:ext>
            </a:extLst>
          </p:cNvPr>
          <p:cNvSpPr>
            <a:spLocks noGrp="1"/>
          </p:cNvSpPr>
          <p:nvPr>
            <p:ph type="sldNum" sz="quarter" idx="18"/>
          </p:nvPr>
        </p:nvSpPr>
        <p:spPr>
          <a:xfrm>
            <a:off x="8315516" y="4905756"/>
            <a:ext cx="288036" cy="228600"/>
          </a:xfrm>
        </p:spPr>
        <p:txBody>
          <a:bodyPr wrap="none" lIns="0" tIns="0" rIns="0" bIns="0" anchor="ctr">
            <a:noAutofit/>
          </a:bodyPr>
          <a:lstStyle>
            <a:lvl1pPr algn="r" fontAlgn="t">
              <a:buClr>
                <a:srgbClr val="928285"/>
              </a:buClr>
              <a:defRPr sz="1000" b="0">
                <a:solidFill>
                  <a:srgbClr val="FFFFFF"/>
                </a:solidFill>
                <a:latin typeface="Arial" panose="020B0604020202020204" pitchFamily="34" charset="0"/>
              </a:defRPr>
            </a:lvl1pPr>
          </a:lstStyle>
          <a:p>
            <a:fld id="{68776E7A-442D-42E3-81CB-020793698BCC}" type="slidenum">
              <a:rPr lang="en-US" smtClean="0"/>
              <a:pPr/>
              <a:t>‹#›</a:t>
            </a:fld>
            <a:endParaRPr lang="en-US"/>
          </a:p>
        </p:txBody>
      </p:sp>
      <p:sp>
        <p:nvSpPr>
          <p:cNvPr id="2" name="IFXSHAPE"/>
          <p:cNvSpPr>
            <a:spLocks noGrp="1"/>
          </p:cNvSpPr>
          <p:nvPr>
            <p:ph type="title" hasCustomPrompt="1"/>
          </p:nvPr>
        </p:nvSpPr>
        <p:spPr>
          <a:xfrm>
            <a:off x="251520" y="141540"/>
            <a:ext cx="7223760" cy="540000"/>
          </a:xfrm>
          <a:prstGeom prst="rect">
            <a:avLst/>
          </a:prstGeom>
        </p:spPr>
        <p:txBody>
          <a:bodyPr/>
          <a:lstStyle/>
          <a:p>
            <a:r>
              <a:rPr lang="en-GB" dirty="0"/>
              <a:t>Click to edit title</a:t>
            </a:r>
          </a:p>
        </p:txBody>
      </p:sp>
      <p:sp>
        <p:nvSpPr>
          <p:cNvPr id="7" name="IFXSHAPE"/>
          <p:cNvSpPr>
            <a:spLocks noGrp="1"/>
          </p:cNvSpPr>
          <p:nvPr>
            <p:ph sz="quarter" idx="13" hasCustomPrompt="1"/>
          </p:nvPr>
        </p:nvSpPr>
        <p:spPr>
          <a:xfrm>
            <a:off x="250825" y="951310"/>
            <a:ext cx="8640960" cy="1026319"/>
          </a:xfrm>
          <a:prstGeom prst="rect">
            <a:avLst/>
          </a:prstGeom>
        </p:spPr>
        <p:txBody>
          <a:bodyPr/>
          <a:lstStyle>
            <a:lvl1pPr>
              <a:spcAft>
                <a:spcPts val="0"/>
              </a:spcAft>
              <a:defRPr sz="1600"/>
            </a:lvl1pPr>
            <a:lvl2pPr>
              <a:spcAft>
                <a:spcPts val="0"/>
              </a:spcAft>
              <a:defRPr sz="1600"/>
            </a:lvl2pPr>
            <a:lvl3pPr>
              <a:spcAft>
                <a:spcPts val="0"/>
              </a:spcAft>
              <a:defRPr sz="1400"/>
            </a:lvl3pPr>
            <a:lvl4pPr>
              <a:buNone/>
              <a:defRPr/>
            </a:lvl4pPr>
          </a:lstStyle>
          <a:p>
            <a:pPr lvl="0"/>
            <a:r>
              <a:rPr lang="en-GB" noProof="0" dirty="0"/>
              <a:t>Click to edit text</a:t>
            </a:r>
          </a:p>
          <a:p>
            <a:pPr lvl="1"/>
            <a:r>
              <a:rPr lang="en-GB" noProof="0" dirty="0"/>
              <a:t>Second level</a:t>
            </a:r>
          </a:p>
          <a:p>
            <a:pPr lvl="2"/>
            <a:r>
              <a:rPr lang="en-GB" noProof="0" dirty="0"/>
              <a:t>Third level</a:t>
            </a:r>
          </a:p>
        </p:txBody>
      </p:sp>
      <p:sp>
        <p:nvSpPr>
          <p:cNvPr id="9" name="IFXSHAPE"/>
          <p:cNvSpPr>
            <a:spLocks noGrp="1"/>
          </p:cNvSpPr>
          <p:nvPr>
            <p:ph sz="quarter" idx="14" hasCustomPrompt="1"/>
          </p:nvPr>
        </p:nvSpPr>
        <p:spPr>
          <a:xfrm>
            <a:off x="250825" y="2085975"/>
            <a:ext cx="2088232" cy="2700338"/>
          </a:xfrm>
          <a:prstGeom prst="rect">
            <a:avLst/>
          </a:prstGeom>
        </p:spPr>
        <p:txBody>
          <a:bodyPr>
            <a:normAutofit/>
          </a:bodyPr>
          <a:lstStyle>
            <a:lvl1pPr>
              <a:spcAft>
                <a:spcPts val="0"/>
              </a:spcAft>
              <a:defRPr sz="1600"/>
            </a:lvl1pPr>
            <a:lvl2pPr>
              <a:spcAft>
                <a:spcPts val="0"/>
              </a:spcAft>
              <a:defRPr sz="1600"/>
            </a:lvl2pPr>
            <a:lvl3pPr>
              <a:spcAft>
                <a:spcPts val="0"/>
              </a:spcAft>
              <a:defRPr sz="1400"/>
            </a:lvl3pPr>
            <a:lvl4pPr>
              <a:spcAft>
                <a:spcPts val="0"/>
              </a:spcAft>
              <a:defRPr sz="1200"/>
            </a:lvl4pPr>
            <a:lvl5pPr>
              <a:spcAft>
                <a:spcPts val="0"/>
              </a:spcAft>
              <a:defRPr sz="1100"/>
            </a:lvl5pPr>
          </a:lstStyle>
          <a:p>
            <a:pPr lvl="0"/>
            <a:r>
              <a:rPr lang="en-GB" noProof="0" dirty="0"/>
              <a:t>Click to edit text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11" name="IFXSHAPE"/>
          <p:cNvSpPr>
            <a:spLocks noGrp="1"/>
          </p:cNvSpPr>
          <p:nvPr>
            <p:ph sz="quarter" idx="15" hasCustomPrompt="1"/>
          </p:nvPr>
        </p:nvSpPr>
        <p:spPr>
          <a:xfrm>
            <a:off x="2484439" y="2085975"/>
            <a:ext cx="2016125" cy="2700338"/>
          </a:xfrm>
          <a:prstGeom prst="rect">
            <a:avLst/>
          </a:prstGeom>
        </p:spPr>
        <p:txBody>
          <a:bodyPr>
            <a:normAutofit/>
          </a:bodyPr>
          <a:lstStyle>
            <a:lvl1pPr>
              <a:spcAft>
                <a:spcPts val="0"/>
              </a:spcAft>
              <a:defRPr sz="1600"/>
            </a:lvl1pPr>
            <a:lvl2pPr>
              <a:spcAft>
                <a:spcPts val="0"/>
              </a:spcAft>
              <a:defRPr sz="1600"/>
            </a:lvl2pPr>
            <a:lvl3pPr>
              <a:spcAft>
                <a:spcPts val="0"/>
              </a:spcAft>
              <a:defRPr sz="1400"/>
            </a:lvl3pPr>
            <a:lvl4pPr>
              <a:spcAft>
                <a:spcPts val="0"/>
              </a:spcAft>
              <a:defRPr sz="1200"/>
            </a:lvl4pPr>
            <a:lvl5pPr>
              <a:spcAft>
                <a:spcPts val="0"/>
              </a:spcAft>
              <a:defRPr sz="1100"/>
            </a:lvl5pPr>
          </a:lstStyle>
          <a:p>
            <a:pPr lvl="0"/>
            <a:r>
              <a:rPr lang="en-GB" noProof="0" dirty="0"/>
              <a:t>Click to edit text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13" name="IFXSHAPE"/>
          <p:cNvSpPr>
            <a:spLocks noGrp="1"/>
          </p:cNvSpPr>
          <p:nvPr>
            <p:ph sz="quarter" idx="16" hasCustomPrompt="1"/>
          </p:nvPr>
        </p:nvSpPr>
        <p:spPr>
          <a:xfrm>
            <a:off x="4643439" y="2085975"/>
            <a:ext cx="2016125" cy="2700338"/>
          </a:xfrm>
          <a:prstGeom prst="rect">
            <a:avLst/>
          </a:prstGeom>
        </p:spPr>
        <p:txBody>
          <a:bodyPr>
            <a:normAutofit/>
          </a:bodyPr>
          <a:lstStyle>
            <a:lvl1pPr>
              <a:spcAft>
                <a:spcPts val="0"/>
              </a:spcAft>
              <a:defRPr sz="1600"/>
            </a:lvl1pPr>
            <a:lvl2pPr>
              <a:spcAft>
                <a:spcPts val="0"/>
              </a:spcAft>
              <a:defRPr sz="1600"/>
            </a:lvl2pPr>
            <a:lvl3pPr>
              <a:spcAft>
                <a:spcPts val="0"/>
              </a:spcAft>
              <a:defRPr sz="1400"/>
            </a:lvl3pPr>
            <a:lvl4pPr>
              <a:spcAft>
                <a:spcPts val="0"/>
              </a:spcAft>
              <a:defRPr sz="1200"/>
            </a:lvl4pPr>
            <a:lvl5pPr>
              <a:spcAft>
                <a:spcPts val="0"/>
              </a:spcAft>
              <a:defRPr sz="1100"/>
            </a:lvl5pPr>
          </a:lstStyle>
          <a:p>
            <a:pPr lvl="0"/>
            <a:r>
              <a:rPr lang="en-GB" noProof="0" dirty="0"/>
              <a:t>Click to edit text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15" name="IFXSHAPE"/>
          <p:cNvSpPr>
            <a:spLocks noGrp="1"/>
          </p:cNvSpPr>
          <p:nvPr>
            <p:ph sz="quarter" idx="17" hasCustomPrompt="1"/>
          </p:nvPr>
        </p:nvSpPr>
        <p:spPr>
          <a:xfrm>
            <a:off x="6804025" y="2085975"/>
            <a:ext cx="2088232" cy="2700338"/>
          </a:xfrm>
          <a:prstGeom prst="rect">
            <a:avLst/>
          </a:prstGeom>
        </p:spPr>
        <p:txBody>
          <a:bodyPr>
            <a:normAutofit/>
          </a:bodyPr>
          <a:lstStyle>
            <a:lvl1pPr>
              <a:spcAft>
                <a:spcPts val="0"/>
              </a:spcAft>
              <a:defRPr sz="1600"/>
            </a:lvl1pPr>
            <a:lvl2pPr>
              <a:spcAft>
                <a:spcPts val="0"/>
              </a:spcAft>
              <a:defRPr sz="1600"/>
            </a:lvl2pPr>
            <a:lvl3pPr>
              <a:spcAft>
                <a:spcPts val="0"/>
              </a:spcAft>
              <a:defRPr sz="1400"/>
            </a:lvl3pPr>
            <a:lvl4pPr>
              <a:spcAft>
                <a:spcPts val="0"/>
              </a:spcAft>
              <a:defRPr sz="1200"/>
            </a:lvl4pPr>
            <a:lvl5pPr>
              <a:spcAft>
                <a:spcPts val="0"/>
              </a:spcAft>
              <a:defRPr sz="1100"/>
            </a:lvl5pPr>
          </a:lstStyle>
          <a:p>
            <a:pPr lvl="0"/>
            <a:r>
              <a:rPr lang="en-GB" noProof="0" dirty="0"/>
              <a:t>Click to edit text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8" name="IFXSHAPE">
            <a:extLst>
              <a:ext uri="{FF2B5EF4-FFF2-40B4-BE49-F238E27FC236}">
                <a16:creationId xmlns:a16="http://schemas.microsoft.com/office/drawing/2014/main" id="{8F2A9B40-E115-4426-A7F3-1E60D5C9347E}"/>
              </a:ext>
            </a:extLst>
          </p:cNvPr>
          <p:cNvSpPr>
            <a:spLocks noGrp="1"/>
          </p:cNvSpPr>
          <p:nvPr>
            <p:ph type="dt" sz="half" idx="19"/>
          </p:nvPr>
        </p:nvSpPr>
        <p:spPr>
          <a:xfrm>
            <a:off x="250824" y="4905756"/>
            <a:ext cx="288036" cy="228600"/>
          </a:xfrm>
        </p:spPr>
        <p:txBody>
          <a:bodyPr wrap="none" lIns="0" tIns="0" rIns="0" bIns="0" anchor="ctr">
            <a:noAutofit/>
          </a:bodyPr>
          <a:lstStyle>
            <a:lvl1pPr algn="l" fontAlgn="t">
              <a:buClr>
                <a:schemeClr val="accent2"/>
              </a:buClr>
              <a:defRPr sz="700" b="0">
                <a:solidFill>
                  <a:schemeClr val="accent2"/>
                </a:solidFill>
                <a:latin typeface="Arial" panose="020B0604020202020204" pitchFamily="34" charset="0"/>
              </a:defRPr>
            </a:lvl1pPr>
          </a:lstStyle>
          <a:p>
            <a:r>
              <a:rPr lang="en-US"/>
              <a:t>2020-09-28             </a:t>
            </a:r>
            <a:r>
              <a:rPr lang="en-US" b="1"/>
              <a:t>restricted</a:t>
            </a:r>
          </a:p>
        </p:txBody>
      </p:sp>
    </p:spTree>
  </p:cSld>
  <p:clrMapOvr>
    <a:masterClrMapping/>
  </p:clrMapOvr>
  <p:hf hdr="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IFX_Empty">
    <p:spTree>
      <p:nvGrpSpPr>
        <p:cNvPr id="1" name=""/>
        <p:cNvGrpSpPr/>
        <p:nvPr/>
      </p:nvGrpSpPr>
      <p:grpSpPr>
        <a:xfrm>
          <a:off x="0" y="0"/>
          <a:ext cx="0" cy="0"/>
          <a:chOff x="0" y="0"/>
          <a:chExt cx="0" cy="0"/>
        </a:xfrm>
      </p:grpSpPr>
      <p:sp>
        <p:nvSpPr>
          <p:cNvPr id="7" name="IFXSHAPE">
            <a:extLst>
              <a:ext uri="{FF2B5EF4-FFF2-40B4-BE49-F238E27FC236}">
                <a16:creationId xmlns:a16="http://schemas.microsoft.com/office/drawing/2014/main" id="{7F55506D-11EB-48E0-860E-BB032C8C10A6}"/>
              </a:ext>
            </a:extLst>
          </p:cNvPr>
          <p:cNvSpPr>
            <a:spLocks noGrp="1"/>
          </p:cNvSpPr>
          <p:nvPr>
            <p:ph type="ftr" sz="quarter" idx="12"/>
          </p:nvPr>
        </p:nvSpPr>
        <p:spPr>
          <a:xfrm>
            <a:off x="4283964" y="4905756"/>
            <a:ext cx="576072" cy="228600"/>
          </a:xfrm>
        </p:spPr>
        <p:txBody>
          <a:bodyPr wrap="none" lIns="0" tIns="0" rIns="0" bIns="0" anchor="ctr">
            <a:noAutofit/>
          </a:bodyPr>
          <a:lstStyle>
            <a:lvl1pPr algn="ctr" fontAlgn="t">
              <a:buClr>
                <a:schemeClr val="accent2"/>
              </a:buClr>
              <a:defRPr sz="700" b="0">
                <a:solidFill>
                  <a:schemeClr val="accent2"/>
                </a:solidFill>
                <a:latin typeface="Arial" panose="020B0604020202020204" pitchFamily="34" charset="0"/>
              </a:defRPr>
            </a:lvl1pPr>
          </a:lstStyle>
          <a:p>
            <a:r>
              <a:rPr lang="en-US"/>
              <a:t>Copyright © Infineon Technologies AG 2020. All rights reserved.</a:t>
            </a:r>
          </a:p>
        </p:txBody>
      </p:sp>
      <p:sp>
        <p:nvSpPr>
          <p:cNvPr id="5" name="IFXSHAPE">
            <a:extLst>
              <a:ext uri="{FF2B5EF4-FFF2-40B4-BE49-F238E27FC236}">
                <a16:creationId xmlns:a16="http://schemas.microsoft.com/office/drawing/2014/main" id="{C8C491D2-299D-414B-B8CE-E9902473E53B}"/>
              </a:ext>
            </a:extLst>
          </p:cNvPr>
          <p:cNvSpPr>
            <a:spLocks noGrp="1"/>
          </p:cNvSpPr>
          <p:nvPr>
            <p:ph type="sldNum" sz="quarter" idx="10"/>
          </p:nvPr>
        </p:nvSpPr>
        <p:spPr>
          <a:xfrm>
            <a:off x="8315516" y="4905756"/>
            <a:ext cx="288036" cy="228600"/>
          </a:xfrm>
        </p:spPr>
        <p:txBody>
          <a:bodyPr wrap="none" lIns="0" tIns="0" rIns="0" bIns="0" anchor="ctr">
            <a:noAutofit/>
          </a:bodyPr>
          <a:lstStyle>
            <a:lvl1pPr algn="r" fontAlgn="t">
              <a:buClr>
                <a:srgbClr val="928285"/>
              </a:buClr>
              <a:defRPr sz="1000" b="0">
                <a:solidFill>
                  <a:srgbClr val="FFFFFF"/>
                </a:solidFill>
                <a:latin typeface="Arial" panose="020B0604020202020204" pitchFamily="34" charset="0"/>
              </a:defRPr>
            </a:lvl1pPr>
          </a:lstStyle>
          <a:p>
            <a:fld id="{A9839999-15E9-4B49-9DFB-A4B68624984C}" type="slidenum">
              <a:rPr lang="en-US" smtClean="0"/>
              <a:pPr/>
              <a:t>‹#›</a:t>
            </a:fld>
            <a:endParaRPr lang="en-US"/>
          </a:p>
        </p:txBody>
      </p:sp>
      <p:sp>
        <p:nvSpPr>
          <p:cNvPr id="6" name="IFXSHAPE">
            <a:extLst>
              <a:ext uri="{FF2B5EF4-FFF2-40B4-BE49-F238E27FC236}">
                <a16:creationId xmlns:a16="http://schemas.microsoft.com/office/drawing/2014/main" id="{27DAD41C-3EEF-4A52-BAB5-51F8B3B6F08D}"/>
              </a:ext>
            </a:extLst>
          </p:cNvPr>
          <p:cNvSpPr>
            <a:spLocks noGrp="1"/>
          </p:cNvSpPr>
          <p:nvPr>
            <p:ph type="dt" sz="half" idx="11"/>
          </p:nvPr>
        </p:nvSpPr>
        <p:spPr>
          <a:xfrm>
            <a:off x="250824" y="4905756"/>
            <a:ext cx="288036" cy="228600"/>
          </a:xfrm>
        </p:spPr>
        <p:txBody>
          <a:bodyPr wrap="none" lIns="0" tIns="0" rIns="0" bIns="0" anchor="ctr">
            <a:noAutofit/>
          </a:bodyPr>
          <a:lstStyle>
            <a:lvl1pPr algn="l" fontAlgn="t">
              <a:buClr>
                <a:schemeClr val="accent2"/>
              </a:buClr>
              <a:defRPr sz="700" b="0">
                <a:solidFill>
                  <a:schemeClr val="accent2"/>
                </a:solidFill>
                <a:latin typeface="Arial" panose="020B0604020202020204" pitchFamily="34" charset="0"/>
              </a:defRPr>
            </a:lvl1pPr>
          </a:lstStyle>
          <a:p>
            <a:r>
              <a:rPr lang="en-US"/>
              <a:t>2020-09-28             </a:t>
            </a:r>
            <a:r>
              <a:rPr lang="en-US" b="1"/>
              <a:t>restricted</a:t>
            </a:r>
          </a:p>
        </p:txBody>
      </p:sp>
    </p:spTree>
  </p:cSld>
  <p:clrMapOvr>
    <a:masterClrMapping/>
  </p:clrMapOvr>
  <p:hf hdr="0"/>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IFX_Fullpic">
    <p:spTree>
      <p:nvGrpSpPr>
        <p:cNvPr id="1" name=""/>
        <p:cNvGrpSpPr/>
        <p:nvPr/>
      </p:nvGrpSpPr>
      <p:grpSpPr>
        <a:xfrm>
          <a:off x="0" y="0"/>
          <a:ext cx="0" cy="0"/>
          <a:chOff x="0" y="0"/>
          <a:chExt cx="0" cy="0"/>
        </a:xfrm>
      </p:grpSpPr>
      <p:sp>
        <p:nvSpPr>
          <p:cNvPr id="3" name="IFXSHAPE">
            <a:extLst>
              <a:ext uri="{FF2B5EF4-FFF2-40B4-BE49-F238E27FC236}">
                <a16:creationId xmlns:a16="http://schemas.microsoft.com/office/drawing/2014/main" id="{168F7049-E6A6-48B7-810A-5F4CCA913615}"/>
              </a:ext>
            </a:extLst>
          </p:cNvPr>
          <p:cNvSpPr>
            <a:spLocks noGrp="1"/>
          </p:cNvSpPr>
          <p:nvPr>
            <p:ph type="ftr" sz="quarter" idx="10"/>
          </p:nvPr>
        </p:nvSpPr>
        <p:spPr>
          <a:xfrm>
            <a:off x="4283964" y="4905756"/>
            <a:ext cx="576072" cy="228600"/>
          </a:xfrm>
        </p:spPr>
        <p:txBody>
          <a:bodyPr wrap="none" lIns="0" tIns="0" rIns="0" bIns="0" anchor="ctr">
            <a:noAutofit/>
          </a:bodyPr>
          <a:lstStyle>
            <a:lvl1pPr algn="ctr" fontAlgn="t">
              <a:buClr>
                <a:schemeClr val="accent2"/>
              </a:buClr>
              <a:defRPr sz="700" b="0">
                <a:solidFill>
                  <a:schemeClr val="accent2"/>
                </a:solidFill>
                <a:latin typeface="Arial" panose="020B0604020202020204" pitchFamily="34" charset="0"/>
              </a:defRPr>
            </a:lvl1pPr>
          </a:lstStyle>
          <a:p>
            <a:r>
              <a:rPr lang="en-US"/>
              <a:t>Copyright © Infineon Technologies AG 2020. All rights reserved.</a:t>
            </a:r>
          </a:p>
        </p:txBody>
      </p:sp>
    </p:spTree>
    <p:extLst>
      <p:ext uri="{BB962C8B-B14F-4D97-AF65-F5344CB8AC3E}">
        <p14:creationId xmlns:p14="http://schemas.microsoft.com/office/powerpoint/2010/main" val="3943257007"/>
      </p:ext>
    </p:extLst>
  </p:cSld>
  <p:clrMapOvr>
    <a:masterClrMapping/>
  </p:clrMapOvr>
  <p:hf sldNum="0" hdr="0" dt="0"/>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IFX_Final_Claim">
    <p:spTree>
      <p:nvGrpSpPr>
        <p:cNvPr id="1" name=""/>
        <p:cNvGrpSpPr/>
        <p:nvPr/>
      </p:nvGrpSpPr>
      <p:grpSpPr>
        <a:xfrm>
          <a:off x="0" y="0"/>
          <a:ext cx="0" cy="0"/>
          <a:chOff x="0" y="0"/>
          <a:chExt cx="0" cy="0"/>
        </a:xfrm>
      </p:grpSpPr>
      <p:sp>
        <p:nvSpPr>
          <p:cNvPr id="8" name="IFXSHAPE">
            <a:extLst>
              <a:ext uri="{FF2B5EF4-FFF2-40B4-BE49-F238E27FC236}">
                <a16:creationId xmlns:a16="http://schemas.microsoft.com/office/drawing/2014/main" id="{4811B251-8AFC-4455-8875-0D5C1061AA66}"/>
              </a:ext>
            </a:extLst>
          </p:cNvPr>
          <p:cNvSpPr>
            <a:spLocks noGrp="1"/>
          </p:cNvSpPr>
          <p:nvPr>
            <p:ph type="ftr" sz="quarter" idx="12"/>
          </p:nvPr>
        </p:nvSpPr>
        <p:spPr>
          <a:xfrm>
            <a:off x="4283964" y="4905756"/>
            <a:ext cx="576072" cy="228600"/>
          </a:xfrm>
        </p:spPr>
        <p:txBody>
          <a:bodyPr wrap="none" lIns="0" tIns="0" rIns="0" bIns="0" anchor="ctr">
            <a:noAutofit/>
          </a:bodyPr>
          <a:lstStyle>
            <a:lvl1pPr algn="ctr" fontAlgn="t">
              <a:buClr>
                <a:schemeClr val="accent2"/>
              </a:buClr>
              <a:defRPr sz="700" b="0">
                <a:solidFill>
                  <a:schemeClr val="accent2"/>
                </a:solidFill>
                <a:latin typeface="Arial" panose="020B0604020202020204" pitchFamily="34" charset="0"/>
              </a:defRPr>
            </a:lvl1pPr>
          </a:lstStyle>
          <a:p>
            <a:r>
              <a:rPr lang="en-US"/>
              <a:t>Copyright © Infineon Technologies AG 2020. All rights reserved.</a:t>
            </a:r>
          </a:p>
        </p:txBody>
      </p:sp>
      <p:pic>
        <p:nvPicPr>
          <p:cNvPr id="3" name="Grafik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57"/>
            <a:ext cx="9144000" cy="5142586"/>
          </a:xfrm>
          <a:prstGeom prst="rect">
            <a:avLst/>
          </a:prstGeom>
        </p:spPr>
      </p:pic>
      <p:sp>
        <p:nvSpPr>
          <p:cNvPr id="6" name="IFXSHAPE">
            <a:extLst>
              <a:ext uri="{FF2B5EF4-FFF2-40B4-BE49-F238E27FC236}">
                <a16:creationId xmlns:a16="http://schemas.microsoft.com/office/drawing/2014/main" id="{BE44E5A6-4527-4895-9E72-00154A63A3A2}"/>
              </a:ext>
            </a:extLst>
          </p:cNvPr>
          <p:cNvSpPr>
            <a:spLocks noGrp="1"/>
          </p:cNvSpPr>
          <p:nvPr>
            <p:ph type="sldNum" sz="quarter" idx="10"/>
          </p:nvPr>
        </p:nvSpPr>
        <p:spPr>
          <a:xfrm>
            <a:off x="8315516" y="4905756"/>
            <a:ext cx="288036" cy="228600"/>
          </a:xfrm>
        </p:spPr>
        <p:txBody>
          <a:bodyPr wrap="none" lIns="0" tIns="0" rIns="0" bIns="0" anchor="ctr">
            <a:noAutofit/>
          </a:bodyPr>
          <a:lstStyle>
            <a:lvl1pPr algn="r" fontAlgn="t">
              <a:buClr>
                <a:srgbClr val="928285"/>
              </a:buClr>
              <a:defRPr sz="1000" b="0">
                <a:solidFill>
                  <a:srgbClr val="FFFFFF"/>
                </a:solidFill>
                <a:latin typeface="Arial" panose="020B0604020202020204" pitchFamily="34" charset="0"/>
              </a:defRPr>
            </a:lvl1pPr>
          </a:lstStyle>
          <a:p>
            <a:fld id="{3C9A1EC2-3607-4257-A8FF-037575C1B50B}" type="slidenum">
              <a:rPr lang="en-US" smtClean="0"/>
              <a:pPr/>
              <a:t>‹#›</a:t>
            </a:fld>
            <a:endParaRPr lang="en-US"/>
          </a:p>
        </p:txBody>
      </p:sp>
      <p:sp>
        <p:nvSpPr>
          <p:cNvPr id="7" name="IFXSHAPE">
            <a:extLst>
              <a:ext uri="{FF2B5EF4-FFF2-40B4-BE49-F238E27FC236}">
                <a16:creationId xmlns:a16="http://schemas.microsoft.com/office/drawing/2014/main" id="{6BEBC419-F907-4E7F-8ECC-550CE96CC8D9}"/>
              </a:ext>
            </a:extLst>
          </p:cNvPr>
          <p:cNvSpPr>
            <a:spLocks noGrp="1"/>
          </p:cNvSpPr>
          <p:nvPr>
            <p:ph type="dt" sz="half" idx="11"/>
          </p:nvPr>
        </p:nvSpPr>
        <p:spPr>
          <a:xfrm>
            <a:off x="250824" y="4905756"/>
            <a:ext cx="288036" cy="228600"/>
          </a:xfrm>
        </p:spPr>
        <p:txBody>
          <a:bodyPr wrap="none" lIns="0" tIns="0" rIns="0" bIns="0" anchor="ctr">
            <a:noAutofit/>
          </a:bodyPr>
          <a:lstStyle>
            <a:lvl1pPr algn="l" fontAlgn="t">
              <a:buClr>
                <a:schemeClr val="accent2"/>
              </a:buClr>
              <a:defRPr sz="700" b="0">
                <a:solidFill>
                  <a:schemeClr val="accent2"/>
                </a:solidFill>
                <a:latin typeface="Arial" panose="020B0604020202020204" pitchFamily="34" charset="0"/>
              </a:defRPr>
            </a:lvl1pPr>
          </a:lstStyle>
          <a:p>
            <a:r>
              <a:rPr lang="en-US"/>
              <a:t>2020-09-28             </a:t>
            </a:r>
            <a:r>
              <a:rPr lang="en-US" b="1"/>
              <a:t>restricted</a:t>
            </a:r>
          </a:p>
        </p:txBody>
      </p:sp>
    </p:spTree>
    <p:extLst>
      <p:ext uri="{BB962C8B-B14F-4D97-AF65-F5344CB8AC3E}">
        <p14:creationId xmlns:p14="http://schemas.microsoft.com/office/powerpoint/2010/main" val="197727015"/>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IFX_PresentationTitle_1">
    <p:bg>
      <p:bgPr>
        <a:solidFill>
          <a:schemeClr val="bg1"/>
        </a:solidFill>
        <a:effectLst/>
      </p:bgPr>
    </p:bg>
    <p:spTree>
      <p:nvGrpSpPr>
        <p:cNvPr id="1" name=""/>
        <p:cNvGrpSpPr/>
        <p:nvPr/>
      </p:nvGrpSpPr>
      <p:grpSpPr>
        <a:xfrm>
          <a:off x="0" y="0"/>
          <a:ext cx="0" cy="0"/>
          <a:chOff x="0" y="0"/>
          <a:chExt cx="0" cy="0"/>
        </a:xfrm>
      </p:grpSpPr>
      <p:sp>
        <p:nvSpPr>
          <p:cNvPr id="7" name="IFXSHAPE">
            <a:extLst>
              <a:ext uri="{FF2B5EF4-FFF2-40B4-BE49-F238E27FC236}">
                <a16:creationId xmlns:a16="http://schemas.microsoft.com/office/drawing/2014/main" id="{78468669-5123-48B6-8572-C26537F2F736}"/>
              </a:ext>
            </a:extLst>
          </p:cNvPr>
          <p:cNvSpPr>
            <a:spLocks noGrp="1"/>
          </p:cNvSpPr>
          <p:nvPr>
            <p:ph type="ftr" sz="quarter" idx="16"/>
          </p:nvPr>
        </p:nvSpPr>
        <p:spPr>
          <a:xfrm>
            <a:off x="250824" y="381000"/>
            <a:ext cx="288036" cy="228600"/>
          </a:xfrm>
        </p:spPr>
        <p:txBody>
          <a:bodyPr wrap="none" lIns="0" tIns="0" rIns="0" bIns="0" anchor="ctr">
            <a:noAutofit/>
          </a:bodyPr>
          <a:lstStyle>
            <a:lvl1pPr algn="l" fontAlgn="t">
              <a:buClr>
                <a:schemeClr val="accent2"/>
              </a:buClr>
              <a:defRPr sz="2400">
                <a:solidFill>
                  <a:schemeClr val="accent2"/>
                </a:solidFill>
                <a:latin typeface="Arial" panose="020B0604020202020204" pitchFamily="34" charset="0"/>
              </a:defRPr>
            </a:lvl1pPr>
          </a:lstStyle>
          <a:p>
            <a:endParaRPr lang="en-US"/>
          </a:p>
        </p:txBody>
      </p:sp>
      <p:sp>
        <p:nvSpPr>
          <p:cNvPr id="5" name="IFXSHAPE">
            <a:extLst>
              <a:ext uri="{FF2B5EF4-FFF2-40B4-BE49-F238E27FC236}">
                <a16:creationId xmlns:a16="http://schemas.microsoft.com/office/drawing/2014/main" id="{0FC924AE-AF89-4D7A-A4E7-63B23ED59796}"/>
              </a:ext>
            </a:extLst>
          </p:cNvPr>
          <p:cNvSpPr>
            <a:spLocks noGrp="1"/>
          </p:cNvSpPr>
          <p:nvPr>
            <p:ph type="sldNum" sz="quarter" idx="14"/>
          </p:nvPr>
        </p:nvSpPr>
        <p:spPr>
          <a:xfrm>
            <a:off x="8315516" y="4905756"/>
            <a:ext cx="288036" cy="228600"/>
          </a:xfrm>
        </p:spPr>
        <p:txBody>
          <a:bodyPr wrap="none" lIns="0" tIns="0" rIns="0" bIns="0" anchor="ctr">
            <a:noAutofit/>
          </a:bodyPr>
          <a:lstStyle>
            <a:lvl1pPr algn="r" fontAlgn="t">
              <a:buClr>
                <a:srgbClr val="FFFFFF"/>
              </a:buClr>
              <a:defRPr sz="1000">
                <a:latin typeface="Arial" panose="020B0604020202020204" pitchFamily="34" charset="0"/>
              </a:defRPr>
            </a:lvl1pPr>
          </a:lstStyle>
          <a:p>
            <a:endParaRPr lang="en-US"/>
          </a:p>
        </p:txBody>
      </p:sp>
      <p:sp>
        <p:nvSpPr>
          <p:cNvPr id="25" name="Freihandform 24"/>
          <p:cNvSpPr/>
          <p:nvPr userDrawn="1"/>
        </p:nvSpPr>
        <p:spPr bwMode="auto">
          <a:xfrm>
            <a:off x="-4572" y="0"/>
            <a:ext cx="9153144" cy="3875661"/>
          </a:xfrm>
          <a:custGeom>
            <a:avLst/>
            <a:gdLst>
              <a:gd name="connsiteX0" fmla="*/ 0 w 9153144"/>
              <a:gd name="connsiteY0" fmla="*/ 3877056 h 3877056"/>
              <a:gd name="connsiteX1" fmla="*/ 0 w 9153144"/>
              <a:gd name="connsiteY1" fmla="*/ 0 h 3877056"/>
              <a:gd name="connsiteX2" fmla="*/ 9153144 w 9153144"/>
              <a:gd name="connsiteY2" fmla="*/ 0 h 3877056"/>
              <a:gd name="connsiteX3" fmla="*/ 9153144 w 9153144"/>
              <a:gd name="connsiteY3" fmla="*/ 3461004 h 3877056"/>
              <a:gd name="connsiteX4" fmla="*/ 0 w 9153144"/>
              <a:gd name="connsiteY4" fmla="*/ 3877056 h 38770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3144" h="3877056">
                <a:moveTo>
                  <a:pt x="0" y="3877056"/>
                </a:moveTo>
                <a:lnTo>
                  <a:pt x="0" y="0"/>
                </a:lnTo>
                <a:lnTo>
                  <a:pt x="9153144" y="0"/>
                </a:lnTo>
                <a:lnTo>
                  <a:pt x="9153144" y="3461004"/>
                </a:lnTo>
                <a:lnTo>
                  <a:pt x="0" y="3877056"/>
                </a:lnTo>
                <a:close/>
              </a:path>
            </a:pathLst>
          </a:custGeom>
          <a:blipFill dpi="0" rotWithShape="1">
            <a:blip r:embed="rId2">
              <a:extLst>
                <a:ext uri="{28A0092B-C50C-407E-A947-70E740481C1C}">
                  <a14:useLocalDpi xmlns:a14="http://schemas.microsoft.com/office/drawing/2010/main" val="0"/>
                </a:ext>
              </a:extLst>
            </a:blip>
            <a:srcRect/>
            <a:stretch>
              <a:fillRect t="-33791" b="-14127"/>
            </a:stretch>
          </a:blipFill>
          <a:ln w="9525">
            <a:noFill/>
            <a:miter lim="800000"/>
            <a:headEnd/>
            <a:tailEnd/>
          </a:ln>
        </p:spPr>
        <p:txBody>
          <a:bodyPr wrap="square" lIns="72000" tIns="72000" rIns="72000" bIns="72000" rtlCol="0" anchor="ctr"/>
          <a:lstStyle/>
          <a:p>
            <a:pPr algn="ctr" eaLnBrk="0" hangingPunct="0"/>
            <a:endParaRPr lang="de-DE" sz="1600" dirty="0">
              <a:latin typeface="+mn-lt"/>
              <a:ea typeface="Verdana" pitchFamily="34" charset="0"/>
              <a:cs typeface="Verdana" pitchFamily="34" charset="0"/>
            </a:endParaRPr>
          </a:p>
        </p:txBody>
      </p:sp>
      <p:grpSp>
        <p:nvGrpSpPr>
          <p:cNvPr id="17" name="Gruppieren 27"/>
          <p:cNvGrpSpPr/>
          <p:nvPr userDrawn="1"/>
        </p:nvGrpSpPr>
        <p:grpSpPr>
          <a:xfrm>
            <a:off x="-4572" y="0"/>
            <a:ext cx="9153144" cy="3795886"/>
            <a:chOff x="-4573" y="2281"/>
            <a:chExt cx="9153144" cy="5482946"/>
          </a:xfrm>
        </p:grpSpPr>
        <p:cxnSp>
          <p:nvCxnSpPr>
            <p:cNvPr id="18" name="Gerade Verbindung 30"/>
            <p:cNvCxnSpPr/>
            <p:nvPr/>
          </p:nvCxnSpPr>
          <p:spPr>
            <a:xfrm>
              <a:off x="1979712" y="4861158"/>
              <a:ext cx="72007" cy="624069"/>
            </a:xfrm>
            <a:prstGeom prst="line">
              <a:avLst/>
            </a:prstGeom>
            <a:ln w="12700">
              <a:solidFill>
                <a:schemeClr val="bg1"/>
              </a:solidFill>
              <a:tailEnd type="none"/>
            </a:ln>
          </p:spPr>
          <p:style>
            <a:lnRef idx="1">
              <a:schemeClr val="accent1"/>
            </a:lnRef>
            <a:fillRef idx="0">
              <a:schemeClr val="accent1"/>
            </a:fillRef>
            <a:effectRef idx="0">
              <a:schemeClr val="accent1"/>
            </a:effectRef>
            <a:fontRef idx="minor">
              <a:schemeClr val="tx1"/>
            </a:fontRef>
          </p:style>
        </p:cxnSp>
        <p:cxnSp>
          <p:nvCxnSpPr>
            <p:cNvPr id="19" name="Gerade Verbindung 31"/>
            <p:cNvCxnSpPr/>
            <p:nvPr/>
          </p:nvCxnSpPr>
          <p:spPr>
            <a:xfrm>
              <a:off x="-4573" y="3613021"/>
              <a:ext cx="1984284" cy="1248139"/>
            </a:xfrm>
            <a:prstGeom prst="line">
              <a:avLst/>
            </a:prstGeom>
            <a:ln w="12700">
              <a:solidFill>
                <a:schemeClr val="bg1"/>
              </a:solidFill>
              <a:tailEnd type="none"/>
            </a:ln>
          </p:spPr>
          <p:style>
            <a:lnRef idx="1">
              <a:schemeClr val="accent1"/>
            </a:lnRef>
            <a:fillRef idx="0">
              <a:schemeClr val="accent1"/>
            </a:fillRef>
            <a:effectRef idx="0">
              <a:schemeClr val="accent1"/>
            </a:effectRef>
            <a:fontRef idx="minor">
              <a:schemeClr val="tx1"/>
            </a:fontRef>
          </p:style>
        </p:cxnSp>
        <p:cxnSp>
          <p:nvCxnSpPr>
            <p:cNvPr id="20" name="Gerade Verbindung 32"/>
            <p:cNvCxnSpPr/>
            <p:nvPr/>
          </p:nvCxnSpPr>
          <p:spPr>
            <a:xfrm flipH="1">
              <a:off x="1979711" y="2589938"/>
              <a:ext cx="7168860" cy="2271220"/>
            </a:xfrm>
            <a:prstGeom prst="line">
              <a:avLst/>
            </a:prstGeom>
            <a:ln w="12700">
              <a:solidFill>
                <a:schemeClr val="bg1"/>
              </a:solidFill>
              <a:tailEnd type="none"/>
            </a:ln>
          </p:spPr>
          <p:style>
            <a:lnRef idx="1">
              <a:schemeClr val="accent1"/>
            </a:lnRef>
            <a:fillRef idx="0">
              <a:schemeClr val="accent1"/>
            </a:fillRef>
            <a:effectRef idx="0">
              <a:schemeClr val="accent1"/>
            </a:effectRef>
            <a:fontRef idx="minor">
              <a:schemeClr val="tx1"/>
            </a:fontRef>
          </p:style>
        </p:cxnSp>
        <p:sp>
          <p:nvSpPr>
            <p:cNvPr id="22" name="Ellipse 34"/>
            <p:cNvSpPr/>
            <p:nvPr/>
          </p:nvSpPr>
          <p:spPr bwMode="auto">
            <a:xfrm>
              <a:off x="1907704" y="4757158"/>
              <a:ext cx="144016" cy="208000"/>
            </a:xfrm>
            <a:prstGeom prst="ellipse">
              <a:avLst/>
            </a:prstGeom>
            <a:solidFill>
              <a:srgbClr val="FFFFFF"/>
            </a:solidFill>
            <a:ln w="9525">
              <a:noFill/>
              <a:miter lim="800000"/>
              <a:headEnd/>
              <a:tailEnd/>
            </a:ln>
          </p:spPr>
          <p:txBody>
            <a:bodyPr wrap="square" lIns="72000" tIns="72000" rIns="72000" bIns="72000" rtlCol="0" anchor="ctr"/>
            <a:lstStyle/>
            <a:p>
              <a:pPr algn="ctr" eaLnBrk="0" hangingPunct="0"/>
              <a:endParaRPr lang="de-DE" sz="1600" dirty="0">
                <a:latin typeface="Arial" panose="020B0604020202020204" pitchFamily="34" charset="0"/>
                <a:ea typeface="Verdana" pitchFamily="34" charset="0"/>
                <a:cs typeface="Arial" panose="020B0604020202020204" pitchFamily="34" charset="0"/>
              </a:endParaRPr>
            </a:p>
          </p:txBody>
        </p:sp>
        <p:cxnSp>
          <p:nvCxnSpPr>
            <p:cNvPr id="23" name="Gerade Verbindung 35"/>
            <p:cNvCxnSpPr/>
            <p:nvPr/>
          </p:nvCxnSpPr>
          <p:spPr>
            <a:xfrm flipH="1">
              <a:off x="6243551" y="2281"/>
              <a:ext cx="2520280" cy="5182010"/>
            </a:xfrm>
            <a:prstGeom prst="line">
              <a:avLst/>
            </a:prstGeom>
            <a:ln w="12700">
              <a:solidFill>
                <a:schemeClr val="bg1"/>
              </a:solidFill>
              <a:tailEnd type="none"/>
            </a:ln>
          </p:spPr>
          <p:style>
            <a:lnRef idx="1">
              <a:schemeClr val="accent1"/>
            </a:lnRef>
            <a:fillRef idx="0">
              <a:schemeClr val="accent1"/>
            </a:fillRef>
            <a:effectRef idx="0">
              <a:schemeClr val="accent1"/>
            </a:effectRef>
            <a:fontRef idx="minor">
              <a:schemeClr val="tx1"/>
            </a:fontRef>
          </p:style>
        </p:cxnSp>
      </p:grpSp>
      <p:pic>
        <p:nvPicPr>
          <p:cNvPr id="33" name="Grafik 2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303766" y="4089966"/>
            <a:ext cx="1372690" cy="600324"/>
          </a:xfrm>
          <a:prstGeom prst="rect">
            <a:avLst/>
          </a:prstGeom>
        </p:spPr>
      </p:pic>
      <p:sp>
        <p:nvSpPr>
          <p:cNvPr id="35" name="IFXSHAPE"/>
          <p:cNvSpPr>
            <a:spLocks noGrp="1"/>
          </p:cNvSpPr>
          <p:nvPr>
            <p:ph type="subTitle" idx="1" hasCustomPrompt="1"/>
          </p:nvPr>
        </p:nvSpPr>
        <p:spPr>
          <a:xfrm>
            <a:off x="468000" y="4074737"/>
            <a:ext cx="6192000" cy="615553"/>
          </a:xfrm>
          <a:prstGeom prst="rect">
            <a:avLst/>
          </a:prstGeom>
        </p:spPr>
        <p:txBody>
          <a:bodyPr vert="horz" wrap="square" lIns="0" tIns="0" rIns="0" bIns="0" rtlCol="0" anchor="b" anchorCtr="0">
            <a:spAutoFit/>
          </a:bodyPr>
          <a:lstStyle>
            <a:lvl1pPr marL="0" indent="0" algn="l">
              <a:spcAft>
                <a:spcPts val="0"/>
              </a:spcAft>
              <a:buNone/>
              <a:defRPr lang="en-GB" sz="2000" baseline="0" noProof="0" dirty="0" smtClean="0">
                <a:solidFill>
                  <a:schemeClr val="tx1"/>
                </a:solidFill>
                <a:latin typeface="Arial" panose="020B0604020202020204" pitchFamily="34" charset="0"/>
                <a:ea typeface="+mn-ea"/>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GB" noProof="0" dirty="0"/>
              <a:t>Author (department)</a:t>
            </a:r>
            <a:br>
              <a:rPr lang="en-GB" noProof="0" dirty="0"/>
            </a:br>
            <a:r>
              <a:rPr lang="en-GB" noProof="0" dirty="0"/>
              <a:t>Date</a:t>
            </a:r>
          </a:p>
        </p:txBody>
      </p:sp>
      <p:sp>
        <p:nvSpPr>
          <p:cNvPr id="21" name="IFXSHAPE"/>
          <p:cNvSpPr>
            <a:spLocks noGrp="1"/>
          </p:cNvSpPr>
          <p:nvPr>
            <p:ph type="body" sz="quarter" idx="13" hasCustomPrompt="1"/>
          </p:nvPr>
        </p:nvSpPr>
        <p:spPr>
          <a:xfrm>
            <a:off x="468313" y="930404"/>
            <a:ext cx="6335712" cy="485775"/>
          </a:xfrm>
          <a:prstGeom prst="rect">
            <a:avLst/>
          </a:prstGeom>
        </p:spPr>
        <p:txBody>
          <a:bodyPr anchor="b" anchorCtr="0">
            <a:noAutofit/>
          </a:bodyPr>
          <a:lstStyle>
            <a:lvl1pPr marL="0" indent="0">
              <a:buNone/>
              <a:defRPr sz="3600"/>
            </a:lvl1pPr>
            <a:lvl2pPr marL="288000" indent="0">
              <a:buNone/>
              <a:defRPr sz="1800"/>
            </a:lvl2pPr>
            <a:lvl3pPr marL="576000" indent="0">
              <a:buNone/>
              <a:defRPr sz="1800"/>
            </a:lvl3pPr>
            <a:lvl4pPr marL="864000" indent="0">
              <a:buNone/>
              <a:defRPr sz="1800"/>
            </a:lvl4pPr>
            <a:lvl5pPr marL="1080000" indent="0">
              <a:buNone/>
              <a:defRPr sz="1800"/>
            </a:lvl5pPr>
          </a:lstStyle>
          <a:p>
            <a:pPr lvl="0"/>
            <a:r>
              <a:rPr lang="de-DE"/>
              <a:t>Please type in title</a:t>
            </a:r>
          </a:p>
        </p:txBody>
      </p:sp>
      <p:sp>
        <p:nvSpPr>
          <p:cNvPr id="6" name="IFXSHAPE">
            <a:extLst>
              <a:ext uri="{FF2B5EF4-FFF2-40B4-BE49-F238E27FC236}">
                <a16:creationId xmlns:a16="http://schemas.microsoft.com/office/drawing/2014/main" id="{2B2A0D96-598A-4ACB-8DC6-7BC402C685CA}"/>
              </a:ext>
            </a:extLst>
          </p:cNvPr>
          <p:cNvSpPr>
            <a:spLocks noGrp="1"/>
          </p:cNvSpPr>
          <p:nvPr>
            <p:ph type="dt" sz="half" idx="15"/>
          </p:nvPr>
        </p:nvSpPr>
        <p:spPr>
          <a:xfrm>
            <a:off x="4144168" y="4753356"/>
            <a:ext cx="288036" cy="228600"/>
          </a:xfrm>
        </p:spPr>
        <p:txBody>
          <a:bodyPr wrap="none" lIns="0" tIns="0" rIns="0" bIns="0" anchor="ctr">
            <a:noAutofit/>
          </a:bodyPr>
          <a:lstStyle>
            <a:lvl1pPr algn="l" fontAlgn="t">
              <a:buClr>
                <a:schemeClr val="accent1"/>
              </a:buClr>
              <a:defRPr sz="1200">
                <a:solidFill>
                  <a:schemeClr val="accent2"/>
                </a:solidFill>
                <a:latin typeface="Arial" panose="020B0604020202020204" pitchFamily="34" charset="0"/>
              </a:defRPr>
            </a:lvl1pPr>
          </a:lstStyle>
          <a:p>
            <a:r>
              <a:rPr lang="en-US"/>
              <a:t>- restricted -</a:t>
            </a:r>
          </a:p>
        </p:txBody>
      </p:sp>
    </p:spTree>
    <p:extLst>
      <p:ext uri="{BB962C8B-B14F-4D97-AF65-F5344CB8AC3E}">
        <p14:creationId xmlns:p14="http://schemas.microsoft.com/office/powerpoint/2010/main" val="4192423285"/>
      </p:ext>
    </p:extLst>
  </p:cSld>
  <p:clrMapOvr>
    <a:masterClrMapping/>
  </p:clrMapOvr>
  <p:hf sldNum="0" hdr="0" ftr="0"/>
  <p:extLst mod="1">
    <p:ext uri="{DCECCB84-F9BA-43D5-87BE-67443E8EF086}">
      <p15:sldGuideLst xmlns:p15="http://schemas.microsoft.com/office/powerpoint/2012/main">
        <p15:guide id="1" orient="horz" pos="709">
          <p15:clr>
            <a:srgbClr val="FBAE40"/>
          </p15:clr>
        </p15:guide>
        <p15:guide id="2" pos="297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IFX_PresentationTitle_2">
    <p:bg>
      <p:bgPr>
        <a:solidFill>
          <a:schemeClr val="bg1"/>
        </a:solidFill>
        <a:effectLst/>
      </p:bgPr>
    </p:bg>
    <p:spTree>
      <p:nvGrpSpPr>
        <p:cNvPr id="1" name=""/>
        <p:cNvGrpSpPr/>
        <p:nvPr/>
      </p:nvGrpSpPr>
      <p:grpSpPr>
        <a:xfrm>
          <a:off x="0" y="0"/>
          <a:ext cx="0" cy="0"/>
          <a:chOff x="0" y="0"/>
          <a:chExt cx="0" cy="0"/>
        </a:xfrm>
      </p:grpSpPr>
      <p:sp>
        <p:nvSpPr>
          <p:cNvPr id="7" name="IFXSHAPE">
            <a:extLst>
              <a:ext uri="{FF2B5EF4-FFF2-40B4-BE49-F238E27FC236}">
                <a16:creationId xmlns:a16="http://schemas.microsoft.com/office/drawing/2014/main" id="{4B1D332C-C8F1-4424-BE81-604B75CF0292}"/>
              </a:ext>
            </a:extLst>
          </p:cNvPr>
          <p:cNvSpPr>
            <a:spLocks noGrp="1"/>
          </p:cNvSpPr>
          <p:nvPr>
            <p:ph type="ftr" sz="quarter" idx="12"/>
          </p:nvPr>
        </p:nvSpPr>
        <p:spPr>
          <a:xfrm>
            <a:off x="250824" y="381000"/>
            <a:ext cx="288036" cy="228600"/>
          </a:xfrm>
        </p:spPr>
        <p:txBody>
          <a:bodyPr wrap="none" lIns="0" tIns="0" rIns="0" bIns="0" anchor="ctr">
            <a:noAutofit/>
          </a:bodyPr>
          <a:lstStyle>
            <a:lvl1pPr algn="l" fontAlgn="t">
              <a:buClr>
                <a:schemeClr val="accent2"/>
              </a:buClr>
              <a:defRPr sz="2400">
                <a:solidFill>
                  <a:schemeClr val="accent2"/>
                </a:solidFill>
                <a:latin typeface="Arial" panose="020B0604020202020204" pitchFamily="34" charset="0"/>
              </a:defRPr>
            </a:lvl1pPr>
          </a:lstStyle>
          <a:p>
            <a:endParaRPr lang="en-US"/>
          </a:p>
        </p:txBody>
      </p:sp>
      <p:sp>
        <p:nvSpPr>
          <p:cNvPr id="5" name="IFXSHAPE">
            <a:extLst>
              <a:ext uri="{FF2B5EF4-FFF2-40B4-BE49-F238E27FC236}">
                <a16:creationId xmlns:a16="http://schemas.microsoft.com/office/drawing/2014/main" id="{7AFD62B8-A90B-462B-9A4C-D8150797AC66}"/>
              </a:ext>
            </a:extLst>
          </p:cNvPr>
          <p:cNvSpPr>
            <a:spLocks noGrp="1"/>
          </p:cNvSpPr>
          <p:nvPr>
            <p:ph type="sldNum" sz="quarter" idx="10"/>
          </p:nvPr>
        </p:nvSpPr>
        <p:spPr>
          <a:xfrm>
            <a:off x="8315516" y="4905756"/>
            <a:ext cx="288036" cy="228600"/>
          </a:xfrm>
        </p:spPr>
        <p:txBody>
          <a:bodyPr wrap="none" lIns="0" tIns="0" rIns="0" bIns="0" anchor="ctr">
            <a:noAutofit/>
          </a:bodyPr>
          <a:lstStyle>
            <a:lvl1pPr algn="r" fontAlgn="t">
              <a:buClr>
                <a:srgbClr val="FFFFFF"/>
              </a:buClr>
              <a:defRPr sz="1000">
                <a:latin typeface="Arial" panose="020B0604020202020204" pitchFamily="34" charset="0"/>
              </a:defRPr>
            </a:lvl1pPr>
          </a:lstStyle>
          <a:p>
            <a:endParaRPr lang="en-US"/>
          </a:p>
        </p:txBody>
      </p:sp>
      <p:sp>
        <p:nvSpPr>
          <p:cNvPr id="19" name="Freihandform 17"/>
          <p:cNvSpPr/>
          <p:nvPr userDrawn="1"/>
        </p:nvSpPr>
        <p:spPr bwMode="auto">
          <a:xfrm>
            <a:off x="-3295" y="-12516"/>
            <a:ext cx="9156440" cy="2151276"/>
          </a:xfrm>
          <a:custGeom>
            <a:avLst/>
            <a:gdLst>
              <a:gd name="connsiteX0" fmla="*/ 0 w 9150096"/>
              <a:gd name="connsiteY0" fmla="*/ 4066032 h 4066032"/>
              <a:gd name="connsiteX1" fmla="*/ 9150096 w 9150096"/>
              <a:gd name="connsiteY1" fmla="*/ 3663696 h 4066032"/>
              <a:gd name="connsiteX2" fmla="*/ 9150096 w 9150096"/>
              <a:gd name="connsiteY2" fmla="*/ 0 h 4066032"/>
              <a:gd name="connsiteX3" fmla="*/ 12192 w 9150096"/>
              <a:gd name="connsiteY3" fmla="*/ 0 h 4066032"/>
              <a:gd name="connsiteX4" fmla="*/ 0 w 9150096"/>
              <a:gd name="connsiteY4" fmla="*/ 4066032 h 4066032"/>
              <a:gd name="connsiteX0" fmla="*/ 12522 w 9162618"/>
              <a:gd name="connsiteY0" fmla="*/ 4066032 h 4066032"/>
              <a:gd name="connsiteX1" fmla="*/ 9162618 w 9162618"/>
              <a:gd name="connsiteY1" fmla="*/ 3663696 h 4066032"/>
              <a:gd name="connsiteX2" fmla="*/ 9162618 w 9162618"/>
              <a:gd name="connsiteY2" fmla="*/ 0 h 4066032"/>
              <a:gd name="connsiteX3" fmla="*/ 0 w 9162618"/>
              <a:gd name="connsiteY3" fmla="*/ 0 h 4066032"/>
              <a:gd name="connsiteX4" fmla="*/ 12522 w 9162618"/>
              <a:gd name="connsiteY4" fmla="*/ 4066032 h 4066032"/>
              <a:gd name="connsiteX0" fmla="*/ 12522 w 9162618"/>
              <a:gd name="connsiteY0" fmla="*/ 4072210 h 4072210"/>
              <a:gd name="connsiteX1" fmla="*/ 9162618 w 9162618"/>
              <a:gd name="connsiteY1" fmla="*/ 3669874 h 4072210"/>
              <a:gd name="connsiteX2" fmla="*/ 9162618 w 9162618"/>
              <a:gd name="connsiteY2" fmla="*/ 6178 h 4072210"/>
              <a:gd name="connsiteX3" fmla="*/ 0 w 9162618"/>
              <a:gd name="connsiteY3" fmla="*/ 0 h 4072210"/>
              <a:gd name="connsiteX4" fmla="*/ 12522 w 9162618"/>
              <a:gd name="connsiteY4" fmla="*/ 4072210 h 4072210"/>
              <a:gd name="connsiteX0" fmla="*/ 0 w 9150096"/>
              <a:gd name="connsiteY0" fmla="*/ 4066032 h 4066032"/>
              <a:gd name="connsiteX1" fmla="*/ 9150096 w 9150096"/>
              <a:gd name="connsiteY1" fmla="*/ 3663696 h 4066032"/>
              <a:gd name="connsiteX2" fmla="*/ 9150096 w 9150096"/>
              <a:gd name="connsiteY2" fmla="*/ 0 h 4066032"/>
              <a:gd name="connsiteX3" fmla="*/ 86332 w 9150096"/>
              <a:gd name="connsiteY3" fmla="*/ 6178 h 4066032"/>
              <a:gd name="connsiteX4" fmla="*/ 0 w 9150096"/>
              <a:gd name="connsiteY4" fmla="*/ 4066032 h 4066032"/>
              <a:gd name="connsiteX0" fmla="*/ 6344 w 9156440"/>
              <a:gd name="connsiteY0" fmla="*/ 4066032 h 4066032"/>
              <a:gd name="connsiteX1" fmla="*/ 9156440 w 9156440"/>
              <a:gd name="connsiteY1" fmla="*/ 3663696 h 4066032"/>
              <a:gd name="connsiteX2" fmla="*/ 9156440 w 9156440"/>
              <a:gd name="connsiteY2" fmla="*/ 0 h 4066032"/>
              <a:gd name="connsiteX3" fmla="*/ 0 w 9156440"/>
              <a:gd name="connsiteY3" fmla="*/ 6178 h 4066032"/>
              <a:gd name="connsiteX4" fmla="*/ 6344 w 9156440"/>
              <a:gd name="connsiteY4" fmla="*/ 4066032 h 4066032"/>
              <a:gd name="connsiteX0" fmla="*/ 289 w 9162742"/>
              <a:gd name="connsiteY0" fmla="*/ 4053675 h 4053675"/>
              <a:gd name="connsiteX1" fmla="*/ 9162742 w 9162742"/>
              <a:gd name="connsiteY1" fmla="*/ 3663696 h 4053675"/>
              <a:gd name="connsiteX2" fmla="*/ 9162742 w 9162742"/>
              <a:gd name="connsiteY2" fmla="*/ 0 h 4053675"/>
              <a:gd name="connsiteX3" fmla="*/ 6302 w 9162742"/>
              <a:gd name="connsiteY3" fmla="*/ 6178 h 4053675"/>
              <a:gd name="connsiteX4" fmla="*/ 289 w 9162742"/>
              <a:gd name="connsiteY4" fmla="*/ 4053675 h 4053675"/>
              <a:gd name="connsiteX0" fmla="*/ 482 w 9162935"/>
              <a:gd name="connsiteY0" fmla="*/ 4053675 h 4053675"/>
              <a:gd name="connsiteX1" fmla="*/ 9162935 w 9162935"/>
              <a:gd name="connsiteY1" fmla="*/ 3663696 h 4053675"/>
              <a:gd name="connsiteX2" fmla="*/ 9162935 w 9162935"/>
              <a:gd name="connsiteY2" fmla="*/ 0 h 4053675"/>
              <a:gd name="connsiteX3" fmla="*/ 1900 w 9162935"/>
              <a:gd name="connsiteY3" fmla="*/ 51 h 4053675"/>
              <a:gd name="connsiteX4" fmla="*/ 482 w 9162935"/>
              <a:gd name="connsiteY4" fmla="*/ 4053675 h 4053675"/>
              <a:gd name="connsiteX0" fmla="*/ 482 w 9162935"/>
              <a:gd name="connsiteY0" fmla="*/ 4065928 h 4065928"/>
              <a:gd name="connsiteX1" fmla="*/ 9162935 w 9162935"/>
              <a:gd name="connsiteY1" fmla="*/ 3675949 h 4065928"/>
              <a:gd name="connsiteX2" fmla="*/ 9162935 w 9162935"/>
              <a:gd name="connsiteY2" fmla="*/ 0 h 4065928"/>
              <a:gd name="connsiteX3" fmla="*/ 1900 w 9162935"/>
              <a:gd name="connsiteY3" fmla="*/ 12304 h 4065928"/>
              <a:gd name="connsiteX4" fmla="*/ 482 w 9162935"/>
              <a:gd name="connsiteY4" fmla="*/ 4065928 h 4065928"/>
              <a:gd name="connsiteX0" fmla="*/ 482 w 9162935"/>
              <a:gd name="connsiteY0" fmla="*/ 4065928 h 4065928"/>
              <a:gd name="connsiteX1" fmla="*/ 9162935 w 9162935"/>
              <a:gd name="connsiteY1" fmla="*/ 3675949 h 4065928"/>
              <a:gd name="connsiteX2" fmla="*/ 9162935 w 9162935"/>
              <a:gd name="connsiteY2" fmla="*/ 0 h 4065928"/>
              <a:gd name="connsiteX3" fmla="*/ 1900 w 9162935"/>
              <a:gd name="connsiteY3" fmla="*/ 12304 h 4065928"/>
              <a:gd name="connsiteX4" fmla="*/ 482 w 9162935"/>
              <a:gd name="connsiteY4" fmla="*/ 4065928 h 4065928"/>
              <a:gd name="connsiteX0" fmla="*/ 482 w 9172125"/>
              <a:gd name="connsiteY0" fmla="*/ 4065928 h 4065928"/>
              <a:gd name="connsiteX1" fmla="*/ 9172125 w 9172125"/>
              <a:gd name="connsiteY1" fmla="*/ 3663696 h 4065928"/>
              <a:gd name="connsiteX2" fmla="*/ 9162935 w 9172125"/>
              <a:gd name="connsiteY2" fmla="*/ 0 h 4065928"/>
              <a:gd name="connsiteX3" fmla="*/ 1900 w 9172125"/>
              <a:gd name="connsiteY3" fmla="*/ 12304 h 4065928"/>
              <a:gd name="connsiteX4" fmla="*/ 482 w 9172125"/>
              <a:gd name="connsiteY4" fmla="*/ 4065928 h 4065928"/>
              <a:gd name="connsiteX0" fmla="*/ 207 w 9181040"/>
              <a:gd name="connsiteY0" fmla="*/ 4349480 h 4349480"/>
              <a:gd name="connsiteX1" fmla="*/ 9181040 w 9181040"/>
              <a:gd name="connsiteY1" fmla="*/ 3663696 h 4349480"/>
              <a:gd name="connsiteX2" fmla="*/ 9171850 w 9181040"/>
              <a:gd name="connsiteY2" fmla="*/ 0 h 4349480"/>
              <a:gd name="connsiteX3" fmla="*/ 10815 w 9181040"/>
              <a:gd name="connsiteY3" fmla="*/ 12304 h 4349480"/>
              <a:gd name="connsiteX4" fmla="*/ 207 w 9181040"/>
              <a:gd name="connsiteY4" fmla="*/ 4349480 h 4349480"/>
              <a:gd name="connsiteX0" fmla="*/ 3177 w 9184010"/>
              <a:gd name="connsiteY0" fmla="*/ 4349480 h 4349480"/>
              <a:gd name="connsiteX1" fmla="*/ 9184010 w 9184010"/>
              <a:gd name="connsiteY1" fmla="*/ 3663696 h 4349480"/>
              <a:gd name="connsiteX2" fmla="*/ 9174820 w 9184010"/>
              <a:gd name="connsiteY2" fmla="*/ 0 h 4349480"/>
              <a:gd name="connsiteX3" fmla="*/ 0 w 9184010"/>
              <a:gd name="connsiteY3" fmla="*/ 3712 h 4349480"/>
              <a:gd name="connsiteX4" fmla="*/ 3177 w 9184010"/>
              <a:gd name="connsiteY4" fmla="*/ 4349480 h 4349480"/>
              <a:gd name="connsiteX0" fmla="*/ 3177 w 9184010"/>
              <a:gd name="connsiteY0" fmla="*/ 4363972 h 4363972"/>
              <a:gd name="connsiteX1" fmla="*/ 9184010 w 9184010"/>
              <a:gd name="connsiteY1" fmla="*/ 3678188 h 4363972"/>
              <a:gd name="connsiteX2" fmla="*/ 9182592 w 9184010"/>
              <a:gd name="connsiteY2" fmla="*/ 0 h 4363972"/>
              <a:gd name="connsiteX3" fmla="*/ 0 w 9184010"/>
              <a:gd name="connsiteY3" fmla="*/ 18204 h 4363972"/>
              <a:gd name="connsiteX4" fmla="*/ 3177 w 9184010"/>
              <a:gd name="connsiteY4" fmla="*/ 4363972 h 4363972"/>
              <a:gd name="connsiteX0" fmla="*/ 3177 w 9190851"/>
              <a:gd name="connsiteY0" fmla="*/ 4378462 h 4378462"/>
              <a:gd name="connsiteX1" fmla="*/ 9184010 w 9190851"/>
              <a:gd name="connsiteY1" fmla="*/ 3692678 h 4378462"/>
              <a:gd name="connsiteX2" fmla="*/ 9190364 w 9190851"/>
              <a:gd name="connsiteY2" fmla="*/ 0 h 4378462"/>
              <a:gd name="connsiteX3" fmla="*/ 0 w 9190851"/>
              <a:gd name="connsiteY3" fmla="*/ 32694 h 4378462"/>
              <a:gd name="connsiteX4" fmla="*/ 3177 w 9190851"/>
              <a:gd name="connsiteY4" fmla="*/ 4378462 h 4378462"/>
              <a:gd name="connsiteX0" fmla="*/ 3177 w 9190851"/>
              <a:gd name="connsiteY0" fmla="*/ 4378462 h 4378462"/>
              <a:gd name="connsiteX1" fmla="*/ 9184010 w 9190851"/>
              <a:gd name="connsiteY1" fmla="*/ 3692678 h 4378462"/>
              <a:gd name="connsiteX2" fmla="*/ 9190364 w 9190851"/>
              <a:gd name="connsiteY2" fmla="*/ 0 h 4378462"/>
              <a:gd name="connsiteX3" fmla="*/ 0 w 9190851"/>
              <a:gd name="connsiteY3" fmla="*/ 14162 h 4378462"/>
              <a:gd name="connsiteX4" fmla="*/ 3177 w 9190851"/>
              <a:gd name="connsiteY4" fmla="*/ 4378462 h 4378462"/>
              <a:gd name="connsiteX0" fmla="*/ 290 w 9187964"/>
              <a:gd name="connsiteY0" fmla="*/ 4378462 h 4378462"/>
              <a:gd name="connsiteX1" fmla="*/ 9181123 w 9187964"/>
              <a:gd name="connsiteY1" fmla="*/ 3692678 h 4378462"/>
              <a:gd name="connsiteX2" fmla="*/ 9187477 w 9187964"/>
              <a:gd name="connsiteY2" fmla="*/ 0 h 4378462"/>
              <a:gd name="connsiteX3" fmla="*/ 6285 w 9187964"/>
              <a:gd name="connsiteY3" fmla="*/ 14162 h 4378462"/>
              <a:gd name="connsiteX4" fmla="*/ 290 w 9187964"/>
              <a:gd name="connsiteY4" fmla="*/ 4378462 h 4378462"/>
              <a:gd name="connsiteX0" fmla="*/ 290 w 9187964"/>
              <a:gd name="connsiteY0" fmla="*/ 4378462 h 4378462"/>
              <a:gd name="connsiteX1" fmla="*/ 9181123 w 9187964"/>
              <a:gd name="connsiteY1" fmla="*/ 3692678 h 4378462"/>
              <a:gd name="connsiteX2" fmla="*/ 9187477 w 9187964"/>
              <a:gd name="connsiteY2" fmla="*/ 0 h 4378462"/>
              <a:gd name="connsiteX3" fmla="*/ 6285 w 9187964"/>
              <a:gd name="connsiteY3" fmla="*/ 4896 h 4378462"/>
              <a:gd name="connsiteX4" fmla="*/ 290 w 9187964"/>
              <a:gd name="connsiteY4" fmla="*/ 4378462 h 4378462"/>
              <a:gd name="connsiteX0" fmla="*/ 484 w 9183572"/>
              <a:gd name="connsiteY0" fmla="*/ 4369196 h 4369196"/>
              <a:gd name="connsiteX1" fmla="*/ 9176731 w 9183572"/>
              <a:gd name="connsiteY1" fmla="*/ 3692678 h 4369196"/>
              <a:gd name="connsiteX2" fmla="*/ 9183085 w 9183572"/>
              <a:gd name="connsiteY2" fmla="*/ 0 h 4369196"/>
              <a:gd name="connsiteX3" fmla="*/ 1893 w 9183572"/>
              <a:gd name="connsiteY3" fmla="*/ 4896 h 4369196"/>
              <a:gd name="connsiteX4" fmla="*/ 484 w 9183572"/>
              <a:gd name="connsiteY4" fmla="*/ 4369196 h 4369196"/>
              <a:gd name="connsiteX0" fmla="*/ 484 w 9183572"/>
              <a:gd name="connsiteY0" fmla="*/ 4369196 h 4369196"/>
              <a:gd name="connsiteX1" fmla="*/ 9176731 w 9183572"/>
              <a:gd name="connsiteY1" fmla="*/ 3692678 h 4369196"/>
              <a:gd name="connsiteX2" fmla="*/ 9183085 w 9183572"/>
              <a:gd name="connsiteY2" fmla="*/ 0 h 4369196"/>
              <a:gd name="connsiteX3" fmla="*/ 1893 w 9183572"/>
              <a:gd name="connsiteY3" fmla="*/ 4896 h 4369196"/>
              <a:gd name="connsiteX4" fmla="*/ 484 w 9183572"/>
              <a:gd name="connsiteY4" fmla="*/ 4369196 h 4369196"/>
              <a:gd name="connsiteX0" fmla="*/ 3177 w 9181679"/>
              <a:gd name="connsiteY0" fmla="*/ 4359930 h 4359930"/>
              <a:gd name="connsiteX1" fmla="*/ 9174838 w 9181679"/>
              <a:gd name="connsiteY1" fmla="*/ 3692678 h 4359930"/>
              <a:gd name="connsiteX2" fmla="*/ 9181192 w 9181679"/>
              <a:gd name="connsiteY2" fmla="*/ 0 h 4359930"/>
              <a:gd name="connsiteX3" fmla="*/ 0 w 9181679"/>
              <a:gd name="connsiteY3" fmla="*/ 4896 h 4359930"/>
              <a:gd name="connsiteX4" fmla="*/ 3177 w 9181679"/>
              <a:gd name="connsiteY4" fmla="*/ 4359930 h 4359930"/>
              <a:gd name="connsiteX0" fmla="*/ 3177 w 9184009"/>
              <a:gd name="connsiteY0" fmla="*/ 4359930 h 4359930"/>
              <a:gd name="connsiteX1" fmla="*/ 9184009 w 9184009"/>
              <a:gd name="connsiteY1" fmla="*/ 3683413 h 4359930"/>
              <a:gd name="connsiteX2" fmla="*/ 9181192 w 9184009"/>
              <a:gd name="connsiteY2" fmla="*/ 0 h 4359930"/>
              <a:gd name="connsiteX3" fmla="*/ 0 w 9184009"/>
              <a:gd name="connsiteY3" fmla="*/ 4896 h 4359930"/>
              <a:gd name="connsiteX4" fmla="*/ 3177 w 9184009"/>
              <a:gd name="connsiteY4" fmla="*/ 4359930 h 43599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84009" h="4359930">
                <a:moveTo>
                  <a:pt x="3177" y="4359930"/>
                </a:moveTo>
                <a:cubicBezTo>
                  <a:pt x="3060391" y="4225853"/>
                  <a:pt x="6126795" y="3817490"/>
                  <a:pt x="9184009" y="3683413"/>
                </a:cubicBezTo>
                <a:cubicBezTo>
                  <a:pt x="9180946" y="2462181"/>
                  <a:pt x="9184255" y="1221232"/>
                  <a:pt x="9181192" y="0"/>
                </a:cubicBezTo>
                <a:lnTo>
                  <a:pt x="0" y="4896"/>
                </a:lnTo>
                <a:cubicBezTo>
                  <a:pt x="2115" y="1358181"/>
                  <a:pt x="1062" y="3006645"/>
                  <a:pt x="3177" y="4359930"/>
                </a:cubicBezTo>
                <a:close/>
              </a:path>
            </a:pathLst>
          </a:custGeom>
          <a:blipFill dpi="0" rotWithShape="1">
            <a:blip r:embed="rId2">
              <a:extLst>
                <a:ext uri="{28A0092B-C50C-407E-A947-70E740481C1C}">
                  <a14:useLocalDpi xmlns:a14="http://schemas.microsoft.com/office/drawing/2010/main" val="0"/>
                </a:ext>
              </a:extLst>
            </a:blip>
            <a:srcRect/>
            <a:stretch>
              <a:fillRect l="-10516" t="-36152" b="-176344"/>
            </a:stretch>
          </a:blipFill>
          <a:ln w="9525">
            <a:noFill/>
            <a:miter lim="800000"/>
            <a:headEnd/>
            <a:tailEnd/>
          </a:ln>
        </p:spPr>
        <p:txBody>
          <a:bodyPr wrap="square" lIns="72000" tIns="72000" rIns="72000" bIns="72000" rtlCol="0" anchor="ctr"/>
          <a:lstStyle/>
          <a:p>
            <a:pPr algn="ctr" eaLnBrk="0" hangingPunct="0"/>
            <a:endParaRPr lang="de-DE" sz="1600" dirty="0">
              <a:latin typeface="Arial" panose="020B0604020202020204" pitchFamily="34" charset="0"/>
              <a:ea typeface="Verdana" pitchFamily="34" charset="0"/>
              <a:cs typeface="Arial" panose="020B0604020202020204" pitchFamily="34" charset="0"/>
            </a:endParaRPr>
          </a:p>
        </p:txBody>
      </p:sp>
      <p:grpSp>
        <p:nvGrpSpPr>
          <p:cNvPr id="20" name="Gruppieren 19"/>
          <p:cNvGrpSpPr/>
          <p:nvPr userDrawn="1"/>
        </p:nvGrpSpPr>
        <p:grpSpPr>
          <a:xfrm>
            <a:off x="-3295" y="-12516"/>
            <a:ext cx="9145708" cy="2224226"/>
            <a:chOff x="-3295" y="-16688"/>
            <a:chExt cx="9145708" cy="2965635"/>
          </a:xfrm>
        </p:grpSpPr>
        <p:cxnSp>
          <p:nvCxnSpPr>
            <p:cNvPr id="21" name="Gerade Verbindung 21"/>
            <p:cNvCxnSpPr/>
            <p:nvPr/>
          </p:nvCxnSpPr>
          <p:spPr>
            <a:xfrm>
              <a:off x="2843808" y="1412776"/>
              <a:ext cx="684832" cy="1536171"/>
            </a:xfrm>
            <a:prstGeom prst="line">
              <a:avLst/>
            </a:prstGeom>
            <a:ln w="12700">
              <a:solidFill>
                <a:schemeClr val="bg1"/>
              </a:solidFill>
              <a:tailEnd type="none"/>
            </a:ln>
          </p:spPr>
          <p:style>
            <a:lnRef idx="1">
              <a:schemeClr val="accent1"/>
            </a:lnRef>
            <a:fillRef idx="0">
              <a:schemeClr val="accent1"/>
            </a:fillRef>
            <a:effectRef idx="0">
              <a:schemeClr val="accent1"/>
            </a:effectRef>
            <a:fontRef idx="minor">
              <a:schemeClr val="tx1"/>
            </a:fontRef>
          </p:style>
        </p:cxnSp>
        <p:cxnSp>
          <p:nvCxnSpPr>
            <p:cNvPr id="22" name="Gerade Verbindung 22"/>
            <p:cNvCxnSpPr/>
            <p:nvPr/>
          </p:nvCxnSpPr>
          <p:spPr>
            <a:xfrm>
              <a:off x="-3295" y="740701"/>
              <a:ext cx="2847103" cy="672076"/>
            </a:xfrm>
            <a:prstGeom prst="line">
              <a:avLst/>
            </a:prstGeom>
            <a:ln w="12700">
              <a:solidFill>
                <a:schemeClr val="bg1"/>
              </a:solidFill>
              <a:tailEnd type="none"/>
            </a:ln>
          </p:spPr>
          <p:style>
            <a:lnRef idx="1">
              <a:schemeClr val="accent1"/>
            </a:lnRef>
            <a:fillRef idx="0">
              <a:schemeClr val="accent1"/>
            </a:fillRef>
            <a:effectRef idx="0">
              <a:schemeClr val="accent1"/>
            </a:effectRef>
            <a:fontRef idx="minor">
              <a:schemeClr val="tx1"/>
            </a:fontRef>
          </p:style>
        </p:cxnSp>
        <p:cxnSp>
          <p:nvCxnSpPr>
            <p:cNvPr id="23" name="Gerade Verbindung 23"/>
            <p:cNvCxnSpPr/>
            <p:nvPr/>
          </p:nvCxnSpPr>
          <p:spPr>
            <a:xfrm flipH="1">
              <a:off x="2843808" y="-16688"/>
              <a:ext cx="648072" cy="1429464"/>
            </a:xfrm>
            <a:prstGeom prst="line">
              <a:avLst/>
            </a:prstGeom>
            <a:ln w="12700">
              <a:solidFill>
                <a:schemeClr val="bg1"/>
              </a:solidFill>
              <a:tailEnd type="none"/>
            </a:ln>
          </p:spPr>
          <p:style>
            <a:lnRef idx="1">
              <a:schemeClr val="accent1"/>
            </a:lnRef>
            <a:fillRef idx="0">
              <a:schemeClr val="accent1"/>
            </a:fillRef>
            <a:effectRef idx="0">
              <a:schemeClr val="accent1"/>
            </a:effectRef>
            <a:fontRef idx="minor">
              <a:schemeClr val="tx1"/>
            </a:fontRef>
          </p:style>
        </p:cxnSp>
        <p:cxnSp>
          <p:nvCxnSpPr>
            <p:cNvPr id="24" name="Gerade Verbindung 24"/>
            <p:cNvCxnSpPr/>
            <p:nvPr/>
          </p:nvCxnSpPr>
          <p:spPr>
            <a:xfrm>
              <a:off x="6372200" y="-16688"/>
              <a:ext cx="2770213" cy="1813496"/>
            </a:xfrm>
            <a:prstGeom prst="line">
              <a:avLst/>
            </a:prstGeom>
            <a:ln w="12700">
              <a:solidFill>
                <a:schemeClr val="bg1"/>
              </a:solidFill>
              <a:tailEnd type="none"/>
            </a:ln>
          </p:spPr>
          <p:style>
            <a:lnRef idx="1">
              <a:schemeClr val="accent1"/>
            </a:lnRef>
            <a:fillRef idx="0">
              <a:schemeClr val="accent1"/>
            </a:fillRef>
            <a:effectRef idx="0">
              <a:schemeClr val="accent1"/>
            </a:effectRef>
            <a:fontRef idx="minor">
              <a:schemeClr val="tx1"/>
            </a:fontRef>
          </p:style>
        </p:cxnSp>
        <p:sp>
          <p:nvSpPr>
            <p:cNvPr id="28" name="Ellipse 30"/>
            <p:cNvSpPr/>
            <p:nvPr/>
          </p:nvSpPr>
          <p:spPr bwMode="auto">
            <a:xfrm>
              <a:off x="2771800" y="1316776"/>
              <a:ext cx="144016" cy="192000"/>
            </a:xfrm>
            <a:prstGeom prst="ellipse">
              <a:avLst/>
            </a:prstGeom>
            <a:solidFill>
              <a:schemeClr val="bg1"/>
            </a:solidFill>
            <a:ln w="9525">
              <a:noFill/>
              <a:miter lim="800000"/>
              <a:headEnd/>
              <a:tailEnd/>
            </a:ln>
          </p:spPr>
          <p:txBody>
            <a:bodyPr wrap="square" lIns="72000" tIns="72000" rIns="72000" bIns="72000" rtlCol="0" anchor="ctr"/>
            <a:lstStyle/>
            <a:p>
              <a:pPr algn="ctr" eaLnBrk="0" hangingPunct="0"/>
              <a:endParaRPr lang="de-DE" sz="1600" dirty="0">
                <a:latin typeface="Arial" panose="020B0604020202020204" pitchFamily="34" charset="0"/>
                <a:ea typeface="Verdana" pitchFamily="34" charset="0"/>
                <a:cs typeface="Arial" panose="020B0604020202020204" pitchFamily="34" charset="0"/>
              </a:endParaRPr>
            </a:p>
          </p:txBody>
        </p:sp>
      </p:grpSp>
      <p:sp>
        <p:nvSpPr>
          <p:cNvPr id="33" name="IFXSHAPE"/>
          <p:cNvSpPr>
            <a:spLocks noGrp="1"/>
          </p:cNvSpPr>
          <p:nvPr>
            <p:ph type="title" hasCustomPrompt="1"/>
          </p:nvPr>
        </p:nvSpPr>
        <p:spPr>
          <a:xfrm>
            <a:off x="468000" y="3005815"/>
            <a:ext cx="7488000" cy="564903"/>
          </a:xfrm>
        </p:spPr>
        <p:txBody>
          <a:bodyPr anchor="b" anchorCtr="0">
            <a:spAutoFit/>
          </a:bodyPr>
          <a:lstStyle>
            <a:lvl1pPr>
              <a:defRPr sz="3600">
                <a:latin typeface="Arial" panose="020B0604020202020204" pitchFamily="34" charset="0"/>
                <a:ea typeface="Verdana" panose="020B0604030504040204" pitchFamily="34" charset="0"/>
                <a:cs typeface="Arial" panose="020B0604020202020204" pitchFamily="34" charset="0"/>
              </a:defRPr>
            </a:lvl1pPr>
          </a:lstStyle>
          <a:p>
            <a:r>
              <a:rPr lang="en-US" sz="3600" kern="0" dirty="0"/>
              <a:t>Please type in title</a:t>
            </a:r>
          </a:p>
        </p:txBody>
      </p:sp>
      <p:pic>
        <p:nvPicPr>
          <p:cNvPr id="34" name="Grafik 2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303766" y="4089966"/>
            <a:ext cx="1372690" cy="600324"/>
          </a:xfrm>
          <a:prstGeom prst="rect">
            <a:avLst/>
          </a:prstGeom>
        </p:spPr>
      </p:pic>
      <p:sp>
        <p:nvSpPr>
          <p:cNvPr id="36" name="IFXSHAPE"/>
          <p:cNvSpPr>
            <a:spLocks noGrp="1"/>
          </p:cNvSpPr>
          <p:nvPr>
            <p:ph type="subTitle" idx="1" hasCustomPrompt="1"/>
          </p:nvPr>
        </p:nvSpPr>
        <p:spPr>
          <a:xfrm>
            <a:off x="468000" y="3972421"/>
            <a:ext cx="6192000" cy="615553"/>
          </a:xfrm>
          <a:prstGeom prst="rect">
            <a:avLst/>
          </a:prstGeom>
        </p:spPr>
        <p:txBody>
          <a:bodyPr vert="horz" wrap="square" lIns="0" tIns="0" rIns="0" bIns="0" rtlCol="0" anchor="b" anchorCtr="0">
            <a:spAutoFit/>
          </a:bodyPr>
          <a:lstStyle>
            <a:lvl1pPr marL="0" indent="0" algn="l">
              <a:spcAft>
                <a:spcPts val="0"/>
              </a:spcAft>
              <a:buNone/>
              <a:defRPr lang="en-GB" sz="2000" baseline="0" noProof="0" dirty="0" smtClean="0">
                <a:solidFill>
                  <a:schemeClr val="tx1"/>
                </a:solidFill>
                <a:latin typeface="Arial" panose="020B0604020202020204" pitchFamily="34" charset="0"/>
                <a:ea typeface="+mn-ea"/>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GB" noProof="0" dirty="0"/>
              <a:t>Author (department)</a:t>
            </a:r>
            <a:br>
              <a:rPr lang="en-GB" noProof="0" dirty="0"/>
            </a:br>
            <a:r>
              <a:rPr lang="en-GB" noProof="0" dirty="0"/>
              <a:t>Date</a:t>
            </a:r>
          </a:p>
        </p:txBody>
      </p:sp>
      <p:sp>
        <p:nvSpPr>
          <p:cNvPr id="6" name="IFXSHAPE">
            <a:extLst>
              <a:ext uri="{FF2B5EF4-FFF2-40B4-BE49-F238E27FC236}">
                <a16:creationId xmlns:a16="http://schemas.microsoft.com/office/drawing/2014/main" id="{F0438887-1DDA-47F6-B0D7-824E12E9F678}"/>
              </a:ext>
            </a:extLst>
          </p:cNvPr>
          <p:cNvSpPr>
            <a:spLocks noGrp="1"/>
          </p:cNvSpPr>
          <p:nvPr>
            <p:ph type="dt" sz="half" idx="11"/>
          </p:nvPr>
        </p:nvSpPr>
        <p:spPr>
          <a:xfrm>
            <a:off x="4144168" y="4753356"/>
            <a:ext cx="288036" cy="228600"/>
          </a:xfrm>
        </p:spPr>
        <p:txBody>
          <a:bodyPr wrap="none" lIns="0" tIns="0" rIns="0" bIns="0" anchor="ctr">
            <a:noAutofit/>
          </a:bodyPr>
          <a:lstStyle>
            <a:lvl1pPr algn="l" fontAlgn="t">
              <a:buClr>
                <a:schemeClr val="accent1"/>
              </a:buClr>
              <a:defRPr sz="1200">
                <a:solidFill>
                  <a:schemeClr val="accent2"/>
                </a:solidFill>
                <a:latin typeface="Arial" panose="020B0604020202020204" pitchFamily="34" charset="0"/>
              </a:defRPr>
            </a:lvl1pPr>
          </a:lstStyle>
          <a:p>
            <a:r>
              <a:rPr lang="en-US"/>
              <a:t>- restricted -</a:t>
            </a:r>
          </a:p>
        </p:txBody>
      </p:sp>
    </p:spTree>
    <p:extLst>
      <p:ext uri="{BB962C8B-B14F-4D97-AF65-F5344CB8AC3E}">
        <p14:creationId xmlns:p14="http://schemas.microsoft.com/office/powerpoint/2010/main" val="2281391533"/>
      </p:ext>
    </p:extLst>
  </p:cSld>
  <p:clrMapOvr>
    <a:masterClrMapping/>
  </p:clrMapOvr>
  <p:hf sldNum="0" hdr="0" ftr="0"/>
  <p:extLst mod="1">
    <p:ext uri="{DCECCB84-F9BA-43D5-87BE-67443E8EF086}">
      <p15:sldGuideLst xmlns:p15="http://schemas.microsoft.com/office/powerpoint/2012/main">
        <p15:guide id="1" orient="horz" pos="709">
          <p15:clr>
            <a:srgbClr val="FBAE40"/>
          </p15:clr>
        </p15:guide>
        <p15:guide id="2" pos="297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IFX_PresentationTitle_3">
    <p:bg>
      <p:bgPr>
        <a:solidFill>
          <a:schemeClr val="bg1"/>
        </a:solidFill>
        <a:effectLst/>
      </p:bgPr>
    </p:bg>
    <p:spTree>
      <p:nvGrpSpPr>
        <p:cNvPr id="1" name=""/>
        <p:cNvGrpSpPr/>
        <p:nvPr/>
      </p:nvGrpSpPr>
      <p:grpSpPr>
        <a:xfrm>
          <a:off x="0" y="0"/>
          <a:ext cx="0" cy="0"/>
          <a:chOff x="0" y="0"/>
          <a:chExt cx="0" cy="0"/>
        </a:xfrm>
      </p:grpSpPr>
      <p:sp>
        <p:nvSpPr>
          <p:cNvPr id="7" name="IFXSHAPE">
            <a:extLst>
              <a:ext uri="{FF2B5EF4-FFF2-40B4-BE49-F238E27FC236}">
                <a16:creationId xmlns:a16="http://schemas.microsoft.com/office/drawing/2014/main" id="{917AD2AE-9A01-4FC7-8C0F-26DE892E163A}"/>
              </a:ext>
            </a:extLst>
          </p:cNvPr>
          <p:cNvSpPr>
            <a:spLocks noGrp="1"/>
          </p:cNvSpPr>
          <p:nvPr>
            <p:ph type="ftr" sz="quarter" idx="12"/>
          </p:nvPr>
        </p:nvSpPr>
        <p:spPr>
          <a:xfrm>
            <a:off x="250824" y="381000"/>
            <a:ext cx="288036" cy="228600"/>
          </a:xfrm>
        </p:spPr>
        <p:txBody>
          <a:bodyPr wrap="none" lIns="0" tIns="0" rIns="0" bIns="0" anchor="ctr">
            <a:noAutofit/>
          </a:bodyPr>
          <a:lstStyle>
            <a:lvl1pPr algn="l" fontAlgn="t">
              <a:buClr>
                <a:schemeClr val="accent2"/>
              </a:buClr>
              <a:defRPr sz="2400">
                <a:solidFill>
                  <a:schemeClr val="accent2"/>
                </a:solidFill>
                <a:latin typeface="Arial" panose="020B0604020202020204" pitchFamily="34" charset="0"/>
              </a:defRPr>
            </a:lvl1pPr>
          </a:lstStyle>
          <a:p>
            <a:endParaRPr lang="en-US"/>
          </a:p>
        </p:txBody>
      </p:sp>
      <p:sp>
        <p:nvSpPr>
          <p:cNvPr id="5" name="IFXSHAPE">
            <a:extLst>
              <a:ext uri="{FF2B5EF4-FFF2-40B4-BE49-F238E27FC236}">
                <a16:creationId xmlns:a16="http://schemas.microsoft.com/office/drawing/2014/main" id="{33E097B2-E293-4B08-B5BB-84F9A058AAB2}"/>
              </a:ext>
            </a:extLst>
          </p:cNvPr>
          <p:cNvSpPr>
            <a:spLocks noGrp="1"/>
          </p:cNvSpPr>
          <p:nvPr>
            <p:ph type="sldNum" sz="quarter" idx="10"/>
          </p:nvPr>
        </p:nvSpPr>
        <p:spPr>
          <a:xfrm>
            <a:off x="8315516" y="4905756"/>
            <a:ext cx="288036" cy="228600"/>
          </a:xfrm>
        </p:spPr>
        <p:txBody>
          <a:bodyPr wrap="none" lIns="0" tIns="0" rIns="0" bIns="0" anchor="ctr">
            <a:noAutofit/>
          </a:bodyPr>
          <a:lstStyle>
            <a:lvl1pPr algn="r" fontAlgn="t">
              <a:buClr>
                <a:srgbClr val="FFFFFF"/>
              </a:buClr>
              <a:defRPr sz="1000">
                <a:latin typeface="Arial" panose="020B0604020202020204" pitchFamily="34" charset="0"/>
              </a:defRPr>
            </a:lvl1pPr>
          </a:lstStyle>
          <a:p>
            <a:endParaRPr lang="en-US"/>
          </a:p>
        </p:txBody>
      </p:sp>
      <p:sp>
        <p:nvSpPr>
          <p:cNvPr id="42" name="Freihandform 30"/>
          <p:cNvSpPr/>
          <p:nvPr userDrawn="1"/>
        </p:nvSpPr>
        <p:spPr bwMode="auto">
          <a:xfrm>
            <a:off x="-3964" y="-6255"/>
            <a:ext cx="3110798" cy="2164918"/>
          </a:xfrm>
          <a:custGeom>
            <a:avLst/>
            <a:gdLst>
              <a:gd name="connsiteX0" fmla="*/ 4846320 w 4846320"/>
              <a:gd name="connsiteY0" fmla="*/ 0 h 1981200"/>
              <a:gd name="connsiteX1" fmla="*/ 0 w 4846320"/>
              <a:gd name="connsiteY1" fmla="*/ 0 h 1981200"/>
              <a:gd name="connsiteX2" fmla="*/ 0 w 4846320"/>
              <a:gd name="connsiteY2" fmla="*/ 1615440 h 1981200"/>
              <a:gd name="connsiteX3" fmla="*/ 4000500 w 4846320"/>
              <a:gd name="connsiteY3" fmla="*/ 1981200 h 1981200"/>
              <a:gd name="connsiteX4" fmla="*/ 4846320 w 4846320"/>
              <a:gd name="connsiteY4" fmla="*/ 0 h 1981200"/>
              <a:gd name="connsiteX0" fmla="*/ 4864855 w 4864855"/>
              <a:gd name="connsiteY0" fmla="*/ 0 h 1981200"/>
              <a:gd name="connsiteX1" fmla="*/ 0 w 4864855"/>
              <a:gd name="connsiteY1" fmla="*/ 0 h 1981200"/>
              <a:gd name="connsiteX2" fmla="*/ 0 w 4864855"/>
              <a:gd name="connsiteY2" fmla="*/ 1615440 h 1981200"/>
              <a:gd name="connsiteX3" fmla="*/ 4000500 w 4864855"/>
              <a:gd name="connsiteY3" fmla="*/ 1981200 h 1981200"/>
              <a:gd name="connsiteX4" fmla="*/ 4864855 w 4864855"/>
              <a:gd name="connsiteY4" fmla="*/ 0 h 1981200"/>
              <a:gd name="connsiteX0" fmla="*/ 2470367 w 4000500"/>
              <a:gd name="connsiteY0" fmla="*/ 0 h 1991533"/>
              <a:gd name="connsiteX1" fmla="*/ 0 w 4000500"/>
              <a:gd name="connsiteY1" fmla="*/ 10333 h 1991533"/>
              <a:gd name="connsiteX2" fmla="*/ 0 w 4000500"/>
              <a:gd name="connsiteY2" fmla="*/ 1625773 h 1991533"/>
              <a:gd name="connsiteX3" fmla="*/ 4000500 w 4000500"/>
              <a:gd name="connsiteY3" fmla="*/ 1991533 h 1991533"/>
              <a:gd name="connsiteX4" fmla="*/ 2470367 w 4000500"/>
              <a:gd name="connsiteY4" fmla="*/ 0 h 1991533"/>
              <a:gd name="connsiteX0" fmla="*/ 1540469 w 4000500"/>
              <a:gd name="connsiteY0" fmla="*/ 196311 h 1981200"/>
              <a:gd name="connsiteX1" fmla="*/ 0 w 4000500"/>
              <a:gd name="connsiteY1" fmla="*/ 0 h 1981200"/>
              <a:gd name="connsiteX2" fmla="*/ 0 w 4000500"/>
              <a:gd name="connsiteY2" fmla="*/ 1615440 h 1981200"/>
              <a:gd name="connsiteX3" fmla="*/ 4000500 w 4000500"/>
              <a:gd name="connsiteY3" fmla="*/ 1981200 h 1981200"/>
              <a:gd name="connsiteX4" fmla="*/ 1540469 w 4000500"/>
              <a:gd name="connsiteY4" fmla="*/ 196311 h 1981200"/>
              <a:gd name="connsiteX0" fmla="*/ 2788083 w 4000500"/>
              <a:gd name="connsiteY0" fmla="*/ 0 h 1981201"/>
              <a:gd name="connsiteX1" fmla="*/ 0 w 4000500"/>
              <a:gd name="connsiteY1" fmla="*/ 1 h 1981201"/>
              <a:gd name="connsiteX2" fmla="*/ 0 w 4000500"/>
              <a:gd name="connsiteY2" fmla="*/ 1615441 h 1981201"/>
              <a:gd name="connsiteX3" fmla="*/ 4000500 w 4000500"/>
              <a:gd name="connsiteY3" fmla="*/ 1981201 h 1981201"/>
              <a:gd name="connsiteX4" fmla="*/ 2788083 w 4000500"/>
              <a:gd name="connsiteY4" fmla="*/ 0 h 1981201"/>
              <a:gd name="connsiteX0" fmla="*/ 2788083 w 2788083"/>
              <a:gd name="connsiteY0" fmla="*/ 0 h 1615441"/>
              <a:gd name="connsiteX1" fmla="*/ 0 w 2788083"/>
              <a:gd name="connsiteY1" fmla="*/ 1 h 1615441"/>
              <a:gd name="connsiteX2" fmla="*/ 0 w 2788083"/>
              <a:gd name="connsiteY2" fmla="*/ 1615441 h 1615441"/>
              <a:gd name="connsiteX3" fmla="*/ 2233693 w 2788083"/>
              <a:gd name="connsiteY3" fmla="*/ 1485254 h 1615441"/>
              <a:gd name="connsiteX4" fmla="*/ 2788083 w 2788083"/>
              <a:gd name="connsiteY4" fmla="*/ 0 h 1615441"/>
              <a:gd name="connsiteX0" fmla="*/ 2788083 w 3155842"/>
              <a:gd name="connsiteY0" fmla="*/ 0 h 2993757"/>
              <a:gd name="connsiteX1" fmla="*/ 0 w 3155842"/>
              <a:gd name="connsiteY1" fmla="*/ 1 h 2993757"/>
              <a:gd name="connsiteX2" fmla="*/ 0 w 3155842"/>
              <a:gd name="connsiteY2" fmla="*/ 1615441 h 2993757"/>
              <a:gd name="connsiteX3" fmla="*/ 3155842 w 3155842"/>
              <a:gd name="connsiteY3" fmla="*/ 2993757 h 2993757"/>
              <a:gd name="connsiteX4" fmla="*/ 2788083 w 3155842"/>
              <a:gd name="connsiteY4" fmla="*/ 0 h 2993757"/>
              <a:gd name="connsiteX0" fmla="*/ 2788083 w 3155842"/>
              <a:gd name="connsiteY0" fmla="*/ 0 h 3134276"/>
              <a:gd name="connsiteX1" fmla="*/ 0 w 3155842"/>
              <a:gd name="connsiteY1" fmla="*/ 1 h 3134276"/>
              <a:gd name="connsiteX2" fmla="*/ 7749 w 3155842"/>
              <a:gd name="connsiteY2" fmla="*/ 3134276 h 3134276"/>
              <a:gd name="connsiteX3" fmla="*/ 3155842 w 3155842"/>
              <a:gd name="connsiteY3" fmla="*/ 2993757 h 3134276"/>
              <a:gd name="connsiteX4" fmla="*/ 2788083 w 3155842"/>
              <a:gd name="connsiteY4" fmla="*/ 0 h 3134276"/>
              <a:gd name="connsiteX0" fmla="*/ 2796268 w 3164027"/>
              <a:gd name="connsiteY0" fmla="*/ 0 h 3155297"/>
              <a:gd name="connsiteX1" fmla="*/ 8185 w 3164027"/>
              <a:gd name="connsiteY1" fmla="*/ 1 h 3155297"/>
              <a:gd name="connsiteX2" fmla="*/ 0 w 3164027"/>
              <a:gd name="connsiteY2" fmla="*/ 3155297 h 3155297"/>
              <a:gd name="connsiteX3" fmla="*/ 3164027 w 3164027"/>
              <a:gd name="connsiteY3" fmla="*/ 2993757 h 3155297"/>
              <a:gd name="connsiteX4" fmla="*/ 2796268 w 3164027"/>
              <a:gd name="connsiteY4" fmla="*/ 0 h 3155297"/>
              <a:gd name="connsiteX0" fmla="*/ 2796268 w 3140127"/>
              <a:gd name="connsiteY0" fmla="*/ 0 h 3155297"/>
              <a:gd name="connsiteX1" fmla="*/ 8185 w 3140127"/>
              <a:gd name="connsiteY1" fmla="*/ 1 h 3155297"/>
              <a:gd name="connsiteX2" fmla="*/ 0 w 3140127"/>
              <a:gd name="connsiteY2" fmla="*/ 3155297 h 3155297"/>
              <a:gd name="connsiteX3" fmla="*/ 3140127 w 3140127"/>
              <a:gd name="connsiteY3" fmla="*/ 2951716 h 3155297"/>
              <a:gd name="connsiteX4" fmla="*/ 2796268 w 3140127"/>
              <a:gd name="connsiteY4" fmla="*/ 0 h 3155297"/>
              <a:gd name="connsiteX0" fmla="*/ 2796268 w 3156060"/>
              <a:gd name="connsiteY0" fmla="*/ 0 h 3155297"/>
              <a:gd name="connsiteX1" fmla="*/ 8185 w 3156060"/>
              <a:gd name="connsiteY1" fmla="*/ 1 h 3155297"/>
              <a:gd name="connsiteX2" fmla="*/ 0 w 3156060"/>
              <a:gd name="connsiteY2" fmla="*/ 3155297 h 3155297"/>
              <a:gd name="connsiteX3" fmla="*/ 3156060 w 3156060"/>
              <a:gd name="connsiteY3" fmla="*/ 2951716 h 3155297"/>
              <a:gd name="connsiteX4" fmla="*/ 2796268 w 3156060"/>
              <a:gd name="connsiteY4" fmla="*/ 0 h 3155297"/>
              <a:gd name="connsiteX0" fmla="*/ 2796268 w 3156060"/>
              <a:gd name="connsiteY0" fmla="*/ 0 h 3155297"/>
              <a:gd name="connsiteX1" fmla="*/ 8185 w 3156060"/>
              <a:gd name="connsiteY1" fmla="*/ 1 h 3155297"/>
              <a:gd name="connsiteX2" fmla="*/ 0 w 3156060"/>
              <a:gd name="connsiteY2" fmla="*/ 3155297 h 3155297"/>
              <a:gd name="connsiteX3" fmla="*/ 3156060 w 3156060"/>
              <a:gd name="connsiteY3" fmla="*/ 2962225 h 3155297"/>
              <a:gd name="connsiteX4" fmla="*/ 2796268 w 3156060"/>
              <a:gd name="connsiteY4" fmla="*/ 0 h 3155297"/>
              <a:gd name="connsiteX0" fmla="*/ 2796268 w 3156060"/>
              <a:gd name="connsiteY0" fmla="*/ 0 h 3155297"/>
              <a:gd name="connsiteX1" fmla="*/ 8185 w 3156060"/>
              <a:gd name="connsiteY1" fmla="*/ 1 h 3155297"/>
              <a:gd name="connsiteX2" fmla="*/ 0 w 3156060"/>
              <a:gd name="connsiteY2" fmla="*/ 3155297 h 3155297"/>
              <a:gd name="connsiteX3" fmla="*/ 3156060 w 3156060"/>
              <a:gd name="connsiteY3" fmla="*/ 2972736 h 3155297"/>
              <a:gd name="connsiteX4" fmla="*/ 2796268 w 3156060"/>
              <a:gd name="connsiteY4" fmla="*/ 0 h 3155297"/>
              <a:gd name="connsiteX0" fmla="*/ 2802446 w 3162238"/>
              <a:gd name="connsiteY0" fmla="*/ 6167 h 3161464"/>
              <a:gd name="connsiteX1" fmla="*/ 431 w 3162238"/>
              <a:gd name="connsiteY1" fmla="*/ 0 h 3161464"/>
              <a:gd name="connsiteX2" fmla="*/ 6178 w 3162238"/>
              <a:gd name="connsiteY2" fmla="*/ 3161464 h 3161464"/>
              <a:gd name="connsiteX3" fmla="*/ 3162238 w 3162238"/>
              <a:gd name="connsiteY3" fmla="*/ 2978903 h 3161464"/>
              <a:gd name="connsiteX4" fmla="*/ 2802446 w 3162238"/>
              <a:gd name="connsiteY4" fmla="*/ 6167 h 3161464"/>
              <a:gd name="connsiteX0" fmla="*/ 2779226 w 3162238"/>
              <a:gd name="connsiteY0" fmla="*/ 0 h 3173802"/>
              <a:gd name="connsiteX1" fmla="*/ 431 w 3162238"/>
              <a:gd name="connsiteY1" fmla="*/ 12338 h 3173802"/>
              <a:gd name="connsiteX2" fmla="*/ 6178 w 3162238"/>
              <a:gd name="connsiteY2" fmla="*/ 3173802 h 3173802"/>
              <a:gd name="connsiteX3" fmla="*/ 3162238 w 3162238"/>
              <a:gd name="connsiteY3" fmla="*/ 2991241 h 3173802"/>
              <a:gd name="connsiteX4" fmla="*/ 2779226 w 3162238"/>
              <a:gd name="connsiteY4" fmla="*/ 0 h 3173802"/>
              <a:gd name="connsiteX0" fmla="*/ 2779226 w 3162238"/>
              <a:gd name="connsiteY0" fmla="*/ 0 h 3173802"/>
              <a:gd name="connsiteX1" fmla="*/ 431 w 3162238"/>
              <a:gd name="connsiteY1" fmla="*/ 12338 h 3173802"/>
              <a:gd name="connsiteX2" fmla="*/ 6178 w 3162238"/>
              <a:gd name="connsiteY2" fmla="*/ 3173802 h 3173802"/>
              <a:gd name="connsiteX3" fmla="*/ 3162238 w 3162238"/>
              <a:gd name="connsiteY3" fmla="*/ 2972663 h 3173802"/>
              <a:gd name="connsiteX4" fmla="*/ 2779226 w 3162238"/>
              <a:gd name="connsiteY4" fmla="*/ 0 h 3173802"/>
              <a:gd name="connsiteX0" fmla="*/ 2779226 w 3162238"/>
              <a:gd name="connsiteY0" fmla="*/ 0 h 3173802"/>
              <a:gd name="connsiteX1" fmla="*/ 431 w 3162238"/>
              <a:gd name="connsiteY1" fmla="*/ 12338 h 3173802"/>
              <a:gd name="connsiteX2" fmla="*/ 6178 w 3162238"/>
              <a:gd name="connsiteY2" fmla="*/ 3173802 h 3173802"/>
              <a:gd name="connsiteX3" fmla="*/ 3162238 w 3162238"/>
              <a:gd name="connsiteY3" fmla="*/ 2978856 h 3173802"/>
              <a:gd name="connsiteX4" fmla="*/ 2779226 w 3162238"/>
              <a:gd name="connsiteY4" fmla="*/ 0 h 3173802"/>
              <a:gd name="connsiteX0" fmla="*/ 2779226 w 3166882"/>
              <a:gd name="connsiteY0" fmla="*/ 0 h 3173802"/>
              <a:gd name="connsiteX1" fmla="*/ 431 w 3166882"/>
              <a:gd name="connsiteY1" fmla="*/ 12338 h 3173802"/>
              <a:gd name="connsiteX2" fmla="*/ 6178 w 3166882"/>
              <a:gd name="connsiteY2" fmla="*/ 3173802 h 3173802"/>
              <a:gd name="connsiteX3" fmla="*/ 3166882 w 3166882"/>
              <a:gd name="connsiteY3" fmla="*/ 2960278 h 3173802"/>
              <a:gd name="connsiteX4" fmla="*/ 2779226 w 3166882"/>
              <a:gd name="connsiteY4" fmla="*/ 0 h 3173802"/>
              <a:gd name="connsiteX0" fmla="*/ 2779226 w 3171526"/>
              <a:gd name="connsiteY0" fmla="*/ 0 h 3173802"/>
              <a:gd name="connsiteX1" fmla="*/ 431 w 3171526"/>
              <a:gd name="connsiteY1" fmla="*/ 12338 h 3173802"/>
              <a:gd name="connsiteX2" fmla="*/ 6178 w 3171526"/>
              <a:gd name="connsiteY2" fmla="*/ 3173802 h 3173802"/>
              <a:gd name="connsiteX3" fmla="*/ 3171526 w 3171526"/>
              <a:gd name="connsiteY3" fmla="*/ 2972663 h 3173802"/>
              <a:gd name="connsiteX4" fmla="*/ 2779226 w 3171526"/>
              <a:gd name="connsiteY4" fmla="*/ 0 h 3173802"/>
              <a:gd name="connsiteX0" fmla="*/ 2779226 w 3171526"/>
              <a:gd name="connsiteY0" fmla="*/ 0 h 3173802"/>
              <a:gd name="connsiteX1" fmla="*/ 431 w 3171526"/>
              <a:gd name="connsiteY1" fmla="*/ 12338 h 3173802"/>
              <a:gd name="connsiteX2" fmla="*/ 6178 w 3171526"/>
              <a:gd name="connsiteY2" fmla="*/ 3173802 h 3173802"/>
              <a:gd name="connsiteX3" fmla="*/ 3171526 w 3171526"/>
              <a:gd name="connsiteY3" fmla="*/ 2985048 h 3173802"/>
              <a:gd name="connsiteX4" fmla="*/ 2779226 w 3171526"/>
              <a:gd name="connsiteY4" fmla="*/ 0 h 3173802"/>
              <a:gd name="connsiteX0" fmla="*/ 2779226 w 3171526"/>
              <a:gd name="connsiteY0" fmla="*/ 0 h 3173802"/>
              <a:gd name="connsiteX1" fmla="*/ 431 w 3171526"/>
              <a:gd name="connsiteY1" fmla="*/ 12338 h 3173802"/>
              <a:gd name="connsiteX2" fmla="*/ 6178 w 3171526"/>
              <a:gd name="connsiteY2" fmla="*/ 3173802 h 3173802"/>
              <a:gd name="connsiteX3" fmla="*/ 3171526 w 3171526"/>
              <a:gd name="connsiteY3" fmla="*/ 2985048 h 3173802"/>
              <a:gd name="connsiteX4" fmla="*/ 2779226 w 3171526"/>
              <a:gd name="connsiteY4" fmla="*/ 0 h 3173802"/>
              <a:gd name="connsiteX0" fmla="*/ 2779226 w 3157594"/>
              <a:gd name="connsiteY0" fmla="*/ 0 h 3173802"/>
              <a:gd name="connsiteX1" fmla="*/ 431 w 3157594"/>
              <a:gd name="connsiteY1" fmla="*/ 12338 h 3173802"/>
              <a:gd name="connsiteX2" fmla="*/ 6178 w 3157594"/>
              <a:gd name="connsiteY2" fmla="*/ 3173802 h 3173802"/>
              <a:gd name="connsiteX3" fmla="*/ 3157594 w 3157594"/>
              <a:gd name="connsiteY3" fmla="*/ 2885968 h 3173802"/>
              <a:gd name="connsiteX4" fmla="*/ 2779226 w 3157594"/>
              <a:gd name="connsiteY4" fmla="*/ 0 h 3173802"/>
              <a:gd name="connsiteX0" fmla="*/ 2779226 w 3166882"/>
              <a:gd name="connsiteY0" fmla="*/ 0 h 3173802"/>
              <a:gd name="connsiteX1" fmla="*/ 431 w 3166882"/>
              <a:gd name="connsiteY1" fmla="*/ 12338 h 3173802"/>
              <a:gd name="connsiteX2" fmla="*/ 6178 w 3166882"/>
              <a:gd name="connsiteY2" fmla="*/ 3173802 h 3173802"/>
              <a:gd name="connsiteX3" fmla="*/ 3166882 w 3166882"/>
              <a:gd name="connsiteY3" fmla="*/ 2972663 h 3173802"/>
              <a:gd name="connsiteX4" fmla="*/ 2779226 w 3166882"/>
              <a:gd name="connsiteY4" fmla="*/ 0 h 3173802"/>
              <a:gd name="connsiteX0" fmla="*/ 2779226 w 3168807"/>
              <a:gd name="connsiteY0" fmla="*/ 0 h 3173802"/>
              <a:gd name="connsiteX1" fmla="*/ 431 w 3168807"/>
              <a:gd name="connsiteY1" fmla="*/ 12338 h 3173802"/>
              <a:gd name="connsiteX2" fmla="*/ 6178 w 3168807"/>
              <a:gd name="connsiteY2" fmla="*/ 3173802 h 3173802"/>
              <a:gd name="connsiteX3" fmla="*/ 3168807 w 3168807"/>
              <a:gd name="connsiteY3" fmla="*/ 2977798 h 3173802"/>
              <a:gd name="connsiteX4" fmla="*/ 2779226 w 3168807"/>
              <a:gd name="connsiteY4" fmla="*/ 0 h 3173802"/>
              <a:gd name="connsiteX0" fmla="*/ 2779226 w 3166882"/>
              <a:gd name="connsiteY0" fmla="*/ 0 h 3173802"/>
              <a:gd name="connsiteX1" fmla="*/ 431 w 3166882"/>
              <a:gd name="connsiteY1" fmla="*/ 12338 h 3173802"/>
              <a:gd name="connsiteX2" fmla="*/ 6178 w 3166882"/>
              <a:gd name="connsiteY2" fmla="*/ 3173802 h 3173802"/>
              <a:gd name="connsiteX3" fmla="*/ 3166882 w 3166882"/>
              <a:gd name="connsiteY3" fmla="*/ 2985500 h 3173802"/>
              <a:gd name="connsiteX4" fmla="*/ 2779226 w 3166882"/>
              <a:gd name="connsiteY4" fmla="*/ 0 h 3173802"/>
              <a:gd name="connsiteX0" fmla="*/ 2774830 w 3162486"/>
              <a:gd name="connsiteY0" fmla="*/ 6240 h 3180042"/>
              <a:gd name="connsiteX1" fmla="*/ 679 w 3162486"/>
              <a:gd name="connsiteY1" fmla="*/ 0 h 3180042"/>
              <a:gd name="connsiteX2" fmla="*/ 1782 w 3162486"/>
              <a:gd name="connsiteY2" fmla="*/ 3180042 h 3180042"/>
              <a:gd name="connsiteX3" fmla="*/ 3162486 w 3162486"/>
              <a:gd name="connsiteY3" fmla="*/ 2991740 h 3180042"/>
              <a:gd name="connsiteX4" fmla="*/ 2774830 w 3162486"/>
              <a:gd name="connsiteY4" fmla="*/ 6240 h 3180042"/>
              <a:gd name="connsiteX0" fmla="*/ 2770186 w 3162486"/>
              <a:gd name="connsiteY0" fmla="*/ 47 h 3180042"/>
              <a:gd name="connsiteX1" fmla="*/ 679 w 3162486"/>
              <a:gd name="connsiteY1" fmla="*/ 0 h 3180042"/>
              <a:gd name="connsiteX2" fmla="*/ 1782 w 3162486"/>
              <a:gd name="connsiteY2" fmla="*/ 3180042 h 3180042"/>
              <a:gd name="connsiteX3" fmla="*/ 3162486 w 3162486"/>
              <a:gd name="connsiteY3" fmla="*/ 2991740 h 3180042"/>
              <a:gd name="connsiteX4" fmla="*/ 2770186 w 3162486"/>
              <a:gd name="connsiteY4" fmla="*/ 47 h 3180042"/>
              <a:gd name="connsiteX0" fmla="*/ 2774221 w 3166521"/>
              <a:gd name="connsiteY0" fmla="*/ 47 h 3168888"/>
              <a:gd name="connsiteX1" fmla="*/ 4714 w 3166521"/>
              <a:gd name="connsiteY1" fmla="*/ 0 h 3168888"/>
              <a:gd name="connsiteX2" fmla="*/ 0 w 3166521"/>
              <a:gd name="connsiteY2" fmla="*/ 3168888 h 3168888"/>
              <a:gd name="connsiteX3" fmla="*/ 3166521 w 3166521"/>
              <a:gd name="connsiteY3" fmla="*/ 2991740 h 3168888"/>
              <a:gd name="connsiteX4" fmla="*/ 2774221 w 3166521"/>
              <a:gd name="connsiteY4" fmla="*/ 47 h 3168888"/>
              <a:gd name="connsiteX0" fmla="*/ 2774221 w 3166521"/>
              <a:gd name="connsiteY0" fmla="*/ 47 h 3168888"/>
              <a:gd name="connsiteX1" fmla="*/ 2775 w 3166521"/>
              <a:gd name="connsiteY1" fmla="*/ 0 h 3168888"/>
              <a:gd name="connsiteX2" fmla="*/ 0 w 3166521"/>
              <a:gd name="connsiteY2" fmla="*/ 3168888 h 3168888"/>
              <a:gd name="connsiteX3" fmla="*/ 3166521 w 3166521"/>
              <a:gd name="connsiteY3" fmla="*/ 2991740 h 3168888"/>
              <a:gd name="connsiteX4" fmla="*/ 2774221 w 3166521"/>
              <a:gd name="connsiteY4" fmla="*/ 47 h 31688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66521" h="3168888">
                <a:moveTo>
                  <a:pt x="2774221" y="47"/>
                </a:moveTo>
                <a:lnTo>
                  <a:pt x="2775" y="0"/>
                </a:lnTo>
                <a:cubicBezTo>
                  <a:pt x="47" y="1051765"/>
                  <a:pt x="2728" y="2117123"/>
                  <a:pt x="0" y="3168888"/>
                </a:cubicBezTo>
                <a:lnTo>
                  <a:pt x="3166521" y="2991740"/>
                </a:lnTo>
                <a:lnTo>
                  <a:pt x="2774221" y="47"/>
                </a:lnTo>
                <a:close/>
              </a:path>
            </a:pathLst>
          </a:custGeom>
          <a:blipFill dpi="0" rotWithShape="1">
            <a:blip r:embed="rId2" cstate="print">
              <a:extLst>
                <a:ext uri="{28A0092B-C50C-407E-A947-70E740481C1C}">
                  <a14:useLocalDpi xmlns:a14="http://schemas.microsoft.com/office/drawing/2010/main" val="0"/>
                </a:ext>
              </a:extLst>
            </a:blip>
            <a:srcRect/>
            <a:stretch>
              <a:fillRect l="-2494" t="-33693" r="-37866" b="2"/>
            </a:stretch>
          </a:blipFill>
          <a:ln w="9525">
            <a:noFill/>
            <a:miter lim="800000"/>
            <a:headEnd/>
            <a:tailEnd/>
          </a:ln>
        </p:spPr>
        <p:txBody>
          <a:bodyPr wrap="square" lIns="72000" tIns="72000" rIns="72000" bIns="72000" rtlCol="0" anchor="ctr"/>
          <a:lstStyle/>
          <a:p>
            <a:pPr algn="ctr" eaLnBrk="0" hangingPunct="0"/>
            <a:endParaRPr lang="de-DE" sz="1600" dirty="0">
              <a:latin typeface="Arial" panose="020B0604020202020204" pitchFamily="34" charset="0"/>
              <a:ea typeface="Verdana" pitchFamily="34" charset="0"/>
              <a:cs typeface="Arial" panose="020B0604020202020204" pitchFamily="34" charset="0"/>
            </a:endParaRPr>
          </a:p>
        </p:txBody>
      </p:sp>
      <p:sp>
        <p:nvSpPr>
          <p:cNvPr id="43" name="Freihandform 31"/>
          <p:cNvSpPr/>
          <p:nvPr userDrawn="1"/>
        </p:nvSpPr>
        <p:spPr bwMode="auto">
          <a:xfrm>
            <a:off x="2720600" y="-7165"/>
            <a:ext cx="3625957" cy="2044780"/>
          </a:xfrm>
          <a:custGeom>
            <a:avLst/>
            <a:gdLst>
              <a:gd name="connsiteX0" fmla="*/ 5280660 w 5280660"/>
              <a:gd name="connsiteY0" fmla="*/ 2209800 h 2438400"/>
              <a:gd name="connsiteX1" fmla="*/ 3992880 w 5280660"/>
              <a:gd name="connsiteY1" fmla="*/ 365760 h 2438400"/>
              <a:gd name="connsiteX2" fmla="*/ 0 w 5280660"/>
              <a:gd name="connsiteY2" fmla="*/ 0 h 2438400"/>
              <a:gd name="connsiteX3" fmla="*/ 0 w 5280660"/>
              <a:gd name="connsiteY3" fmla="*/ 2438400 h 2438400"/>
              <a:gd name="connsiteX4" fmla="*/ 5280660 w 5280660"/>
              <a:gd name="connsiteY4" fmla="*/ 2209800 h 2438400"/>
              <a:gd name="connsiteX0" fmla="*/ 5293017 w 5293017"/>
              <a:gd name="connsiteY0" fmla="*/ 2215978 h 2438400"/>
              <a:gd name="connsiteX1" fmla="*/ 3992880 w 5293017"/>
              <a:gd name="connsiteY1" fmla="*/ 365760 h 2438400"/>
              <a:gd name="connsiteX2" fmla="*/ 0 w 5293017"/>
              <a:gd name="connsiteY2" fmla="*/ 0 h 2438400"/>
              <a:gd name="connsiteX3" fmla="*/ 0 w 5293017"/>
              <a:gd name="connsiteY3" fmla="*/ 2438400 h 2438400"/>
              <a:gd name="connsiteX4" fmla="*/ 5293017 w 5293017"/>
              <a:gd name="connsiteY4" fmla="*/ 2215978 h 2438400"/>
              <a:gd name="connsiteX0" fmla="*/ 5293017 w 6356372"/>
              <a:gd name="connsiteY0" fmla="*/ 3844333 h 4066755"/>
              <a:gd name="connsiteX1" fmla="*/ 6356372 w 6356372"/>
              <a:gd name="connsiteY1" fmla="*/ 0 h 4066755"/>
              <a:gd name="connsiteX2" fmla="*/ 0 w 6356372"/>
              <a:gd name="connsiteY2" fmla="*/ 1628355 h 4066755"/>
              <a:gd name="connsiteX3" fmla="*/ 0 w 6356372"/>
              <a:gd name="connsiteY3" fmla="*/ 4066755 h 4066755"/>
              <a:gd name="connsiteX4" fmla="*/ 5293017 w 6356372"/>
              <a:gd name="connsiteY4" fmla="*/ 3844333 h 4066755"/>
              <a:gd name="connsiteX0" fmla="*/ 5912949 w 6356372"/>
              <a:gd name="connsiteY0" fmla="*/ 2005201 h 4066755"/>
              <a:gd name="connsiteX1" fmla="*/ 6356372 w 6356372"/>
              <a:gd name="connsiteY1" fmla="*/ 0 h 4066755"/>
              <a:gd name="connsiteX2" fmla="*/ 0 w 6356372"/>
              <a:gd name="connsiteY2" fmla="*/ 1628355 h 4066755"/>
              <a:gd name="connsiteX3" fmla="*/ 0 w 6356372"/>
              <a:gd name="connsiteY3" fmla="*/ 4066755 h 4066755"/>
              <a:gd name="connsiteX4" fmla="*/ 5912949 w 6356372"/>
              <a:gd name="connsiteY4" fmla="*/ 2005201 h 4066755"/>
              <a:gd name="connsiteX0" fmla="*/ 5912949 w 6356372"/>
              <a:gd name="connsiteY0" fmla="*/ 2005201 h 4066755"/>
              <a:gd name="connsiteX1" fmla="*/ 6356372 w 6356372"/>
              <a:gd name="connsiteY1" fmla="*/ 0 h 4066755"/>
              <a:gd name="connsiteX2" fmla="*/ 0 w 6356372"/>
              <a:gd name="connsiteY2" fmla="*/ 1628355 h 4066755"/>
              <a:gd name="connsiteX3" fmla="*/ 0 w 6356372"/>
              <a:gd name="connsiteY3" fmla="*/ 4066755 h 4066755"/>
              <a:gd name="connsiteX4" fmla="*/ 5090546 w 6356372"/>
              <a:gd name="connsiteY4" fmla="*/ 2280575 h 4066755"/>
              <a:gd name="connsiteX5" fmla="*/ 5912949 w 6356372"/>
              <a:gd name="connsiteY5" fmla="*/ 2005201 h 4066755"/>
              <a:gd name="connsiteX0" fmla="*/ 5912949 w 6384655"/>
              <a:gd name="connsiteY0" fmla="*/ 2005201 h 4066755"/>
              <a:gd name="connsiteX1" fmla="*/ 6356372 w 6384655"/>
              <a:gd name="connsiteY1" fmla="*/ 0 h 4066755"/>
              <a:gd name="connsiteX2" fmla="*/ 0 w 6384655"/>
              <a:gd name="connsiteY2" fmla="*/ 1628355 h 4066755"/>
              <a:gd name="connsiteX3" fmla="*/ 0 w 6384655"/>
              <a:gd name="connsiteY3" fmla="*/ 4066755 h 4066755"/>
              <a:gd name="connsiteX4" fmla="*/ 6384655 w 6384655"/>
              <a:gd name="connsiteY4" fmla="*/ 2807518 h 4066755"/>
              <a:gd name="connsiteX5" fmla="*/ 5912949 w 6384655"/>
              <a:gd name="connsiteY5" fmla="*/ 2005201 h 4066755"/>
              <a:gd name="connsiteX0" fmla="*/ 5912949 w 6384655"/>
              <a:gd name="connsiteY0" fmla="*/ 2005201 h 2807518"/>
              <a:gd name="connsiteX1" fmla="*/ 6356372 w 6384655"/>
              <a:gd name="connsiteY1" fmla="*/ 0 h 2807518"/>
              <a:gd name="connsiteX2" fmla="*/ 0 w 6384655"/>
              <a:gd name="connsiteY2" fmla="*/ 1628355 h 2807518"/>
              <a:gd name="connsiteX3" fmla="*/ 4587498 w 6384655"/>
              <a:gd name="connsiteY3" fmla="*/ 2217291 h 2807518"/>
              <a:gd name="connsiteX4" fmla="*/ 6384655 w 6384655"/>
              <a:gd name="connsiteY4" fmla="*/ 2807518 h 2807518"/>
              <a:gd name="connsiteX5" fmla="*/ 5912949 w 6384655"/>
              <a:gd name="connsiteY5" fmla="*/ 2005201 h 2807518"/>
              <a:gd name="connsiteX0" fmla="*/ 5912949 w 6384655"/>
              <a:gd name="connsiteY0" fmla="*/ 2005201 h 2981874"/>
              <a:gd name="connsiteX1" fmla="*/ 6356372 w 6384655"/>
              <a:gd name="connsiteY1" fmla="*/ 0 h 2981874"/>
              <a:gd name="connsiteX2" fmla="*/ 0 w 6384655"/>
              <a:gd name="connsiteY2" fmla="*/ 1628355 h 2981874"/>
              <a:gd name="connsiteX3" fmla="*/ 3146155 w 6384655"/>
              <a:gd name="connsiteY3" fmla="*/ 2981874 h 2981874"/>
              <a:gd name="connsiteX4" fmla="*/ 6384655 w 6384655"/>
              <a:gd name="connsiteY4" fmla="*/ 2807518 h 2981874"/>
              <a:gd name="connsiteX5" fmla="*/ 5912949 w 6384655"/>
              <a:gd name="connsiteY5" fmla="*/ 2005201 h 2981874"/>
              <a:gd name="connsiteX0" fmla="*/ 3138752 w 3610458"/>
              <a:gd name="connsiteY0" fmla="*/ 2005201 h 2981874"/>
              <a:gd name="connsiteX1" fmla="*/ 3582175 w 3610458"/>
              <a:gd name="connsiteY1" fmla="*/ 0 h 2981874"/>
              <a:gd name="connsiteX2" fmla="*/ 0 w 3610458"/>
              <a:gd name="connsiteY2" fmla="*/ 16531 h 2981874"/>
              <a:gd name="connsiteX3" fmla="*/ 371958 w 3610458"/>
              <a:gd name="connsiteY3" fmla="*/ 2981874 h 2981874"/>
              <a:gd name="connsiteX4" fmla="*/ 3610458 w 3610458"/>
              <a:gd name="connsiteY4" fmla="*/ 2807518 h 2981874"/>
              <a:gd name="connsiteX5" fmla="*/ 3138752 w 3610458"/>
              <a:gd name="connsiteY5" fmla="*/ 2005201 h 2981874"/>
              <a:gd name="connsiteX0" fmla="*/ 3138752 w 3610458"/>
              <a:gd name="connsiteY0" fmla="*/ 1988670 h 2965343"/>
              <a:gd name="connsiteX1" fmla="*/ 3558927 w 3610458"/>
              <a:gd name="connsiteY1" fmla="*/ 14466 h 2965343"/>
              <a:gd name="connsiteX2" fmla="*/ 0 w 3610458"/>
              <a:gd name="connsiteY2" fmla="*/ 0 h 2965343"/>
              <a:gd name="connsiteX3" fmla="*/ 371958 w 3610458"/>
              <a:gd name="connsiteY3" fmla="*/ 2965343 h 2965343"/>
              <a:gd name="connsiteX4" fmla="*/ 3610458 w 3610458"/>
              <a:gd name="connsiteY4" fmla="*/ 2790987 h 2965343"/>
              <a:gd name="connsiteX5" fmla="*/ 3138752 w 3610458"/>
              <a:gd name="connsiteY5" fmla="*/ 1988670 h 2965343"/>
              <a:gd name="connsiteX0" fmla="*/ 3076759 w 3548465"/>
              <a:gd name="connsiteY0" fmla="*/ 1974205 h 2950878"/>
              <a:gd name="connsiteX1" fmla="*/ 3496934 w 3548465"/>
              <a:gd name="connsiteY1" fmla="*/ 1 h 2950878"/>
              <a:gd name="connsiteX2" fmla="*/ 0 w 3548465"/>
              <a:gd name="connsiteY2" fmla="*/ 285168 h 2950878"/>
              <a:gd name="connsiteX3" fmla="*/ 309965 w 3548465"/>
              <a:gd name="connsiteY3" fmla="*/ 2950878 h 2950878"/>
              <a:gd name="connsiteX4" fmla="*/ 3548465 w 3548465"/>
              <a:gd name="connsiteY4" fmla="*/ 2776522 h 2950878"/>
              <a:gd name="connsiteX5" fmla="*/ 3076759 w 3548465"/>
              <a:gd name="connsiteY5" fmla="*/ 1974205 h 2950878"/>
              <a:gd name="connsiteX0" fmla="*/ 3154251 w 3625957"/>
              <a:gd name="connsiteY0" fmla="*/ 1978338 h 2955011"/>
              <a:gd name="connsiteX1" fmla="*/ 3574426 w 3625957"/>
              <a:gd name="connsiteY1" fmla="*/ 4134 h 2955011"/>
              <a:gd name="connsiteX2" fmla="*/ 0 w 3625957"/>
              <a:gd name="connsiteY2" fmla="*/ 0 h 2955011"/>
              <a:gd name="connsiteX3" fmla="*/ 387457 w 3625957"/>
              <a:gd name="connsiteY3" fmla="*/ 2955011 h 2955011"/>
              <a:gd name="connsiteX4" fmla="*/ 3625957 w 3625957"/>
              <a:gd name="connsiteY4" fmla="*/ 2780655 h 2955011"/>
              <a:gd name="connsiteX5" fmla="*/ 3154251 w 3625957"/>
              <a:gd name="connsiteY5" fmla="*/ 1978338 h 2955011"/>
              <a:gd name="connsiteX0" fmla="*/ 3154251 w 3625957"/>
              <a:gd name="connsiteY0" fmla="*/ 1978338 h 2955011"/>
              <a:gd name="connsiteX1" fmla="*/ 3589924 w 3625957"/>
              <a:gd name="connsiteY1" fmla="*/ 4133 h 2955011"/>
              <a:gd name="connsiteX2" fmla="*/ 0 w 3625957"/>
              <a:gd name="connsiteY2" fmla="*/ 0 h 2955011"/>
              <a:gd name="connsiteX3" fmla="*/ 387457 w 3625957"/>
              <a:gd name="connsiteY3" fmla="*/ 2955011 h 2955011"/>
              <a:gd name="connsiteX4" fmla="*/ 3625957 w 3625957"/>
              <a:gd name="connsiteY4" fmla="*/ 2780655 h 2955011"/>
              <a:gd name="connsiteX5" fmla="*/ 3154251 w 3625957"/>
              <a:gd name="connsiteY5" fmla="*/ 1978338 h 2955011"/>
              <a:gd name="connsiteX0" fmla="*/ 3154251 w 3625957"/>
              <a:gd name="connsiteY0" fmla="*/ 1984537 h 2961210"/>
              <a:gd name="connsiteX1" fmla="*/ 3589924 w 3625957"/>
              <a:gd name="connsiteY1" fmla="*/ 0 h 2961210"/>
              <a:gd name="connsiteX2" fmla="*/ 0 w 3625957"/>
              <a:gd name="connsiteY2" fmla="*/ 6199 h 2961210"/>
              <a:gd name="connsiteX3" fmla="*/ 387457 w 3625957"/>
              <a:gd name="connsiteY3" fmla="*/ 2961210 h 2961210"/>
              <a:gd name="connsiteX4" fmla="*/ 3625957 w 3625957"/>
              <a:gd name="connsiteY4" fmla="*/ 2786854 h 2961210"/>
              <a:gd name="connsiteX5" fmla="*/ 3154251 w 3625957"/>
              <a:gd name="connsiteY5" fmla="*/ 1984537 h 29612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25957" h="2961210">
                <a:moveTo>
                  <a:pt x="3154251" y="1984537"/>
                </a:moveTo>
                <a:lnTo>
                  <a:pt x="3589924" y="0"/>
                </a:lnTo>
                <a:lnTo>
                  <a:pt x="0" y="6199"/>
                </a:lnTo>
                <a:lnTo>
                  <a:pt x="387457" y="2961210"/>
                </a:lnTo>
                <a:lnTo>
                  <a:pt x="3625957" y="2786854"/>
                </a:lnTo>
                <a:lnTo>
                  <a:pt x="3154251" y="1984537"/>
                </a:lnTo>
                <a:close/>
              </a:path>
            </a:pathLst>
          </a:custGeom>
          <a:blipFill dpi="0" rotWithShape="1">
            <a:blip r:embed="rId3" cstate="print">
              <a:extLst>
                <a:ext uri="{28A0092B-C50C-407E-A947-70E740481C1C}">
                  <a14:useLocalDpi xmlns:a14="http://schemas.microsoft.com/office/drawing/2010/main" val="0"/>
                </a:ext>
              </a:extLst>
            </a:blip>
            <a:srcRect/>
            <a:stretch>
              <a:fillRect l="-23708" t="-37215" b="-9163"/>
            </a:stretch>
          </a:blipFill>
          <a:ln w="9525">
            <a:noFill/>
            <a:miter lim="800000"/>
            <a:headEnd/>
            <a:tailEnd/>
          </a:ln>
        </p:spPr>
        <p:txBody>
          <a:bodyPr wrap="square" lIns="72000" tIns="72000" rIns="72000" bIns="72000" rtlCol="0" anchor="ctr"/>
          <a:lstStyle/>
          <a:p>
            <a:pPr algn="ctr" eaLnBrk="0" hangingPunct="0"/>
            <a:endParaRPr lang="de-DE" sz="1600" dirty="0">
              <a:latin typeface="Arial" panose="020B0604020202020204" pitchFamily="34" charset="0"/>
              <a:ea typeface="Verdana" pitchFamily="34" charset="0"/>
              <a:cs typeface="Arial" panose="020B0604020202020204" pitchFamily="34" charset="0"/>
            </a:endParaRPr>
          </a:p>
        </p:txBody>
      </p:sp>
      <p:sp>
        <p:nvSpPr>
          <p:cNvPr id="44" name="Freihandform 32"/>
          <p:cNvSpPr/>
          <p:nvPr userDrawn="1"/>
        </p:nvSpPr>
        <p:spPr bwMode="auto">
          <a:xfrm>
            <a:off x="5854910" y="-14421"/>
            <a:ext cx="3292155" cy="1928106"/>
          </a:xfrm>
          <a:custGeom>
            <a:avLst/>
            <a:gdLst>
              <a:gd name="connsiteX0" fmla="*/ 5196840 w 5196840"/>
              <a:gd name="connsiteY0" fmla="*/ 3649980 h 3832860"/>
              <a:gd name="connsiteX1" fmla="*/ 5196840 w 5196840"/>
              <a:gd name="connsiteY1" fmla="*/ 0 h 3832860"/>
              <a:gd name="connsiteX2" fmla="*/ 861060 w 5196840"/>
              <a:gd name="connsiteY2" fmla="*/ 0 h 3832860"/>
              <a:gd name="connsiteX3" fmla="*/ 0 w 5196840"/>
              <a:gd name="connsiteY3" fmla="*/ 1996440 h 3832860"/>
              <a:gd name="connsiteX4" fmla="*/ 1295400 w 5196840"/>
              <a:gd name="connsiteY4" fmla="*/ 3832860 h 3832860"/>
              <a:gd name="connsiteX5" fmla="*/ 5196840 w 5196840"/>
              <a:gd name="connsiteY5" fmla="*/ 3649980 h 3832860"/>
              <a:gd name="connsiteX0" fmla="*/ 5196840 w 5196840"/>
              <a:gd name="connsiteY0" fmla="*/ 3649980 h 3832860"/>
              <a:gd name="connsiteX1" fmla="*/ 5196840 w 5196840"/>
              <a:gd name="connsiteY1" fmla="*/ 0 h 3832860"/>
              <a:gd name="connsiteX2" fmla="*/ 861060 w 5196840"/>
              <a:gd name="connsiteY2" fmla="*/ 0 h 3832860"/>
              <a:gd name="connsiteX3" fmla="*/ 0 w 5196840"/>
              <a:gd name="connsiteY3" fmla="*/ 1984083 h 3832860"/>
              <a:gd name="connsiteX4" fmla="*/ 1295400 w 5196840"/>
              <a:gd name="connsiteY4" fmla="*/ 3832860 h 3832860"/>
              <a:gd name="connsiteX5" fmla="*/ 5196840 w 5196840"/>
              <a:gd name="connsiteY5" fmla="*/ 3649980 h 3832860"/>
              <a:gd name="connsiteX0" fmla="*/ 5202936 w 5202936"/>
              <a:gd name="connsiteY0" fmla="*/ 3649980 h 3832860"/>
              <a:gd name="connsiteX1" fmla="*/ 5202936 w 5202936"/>
              <a:gd name="connsiteY1" fmla="*/ 0 h 3832860"/>
              <a:gd name="connsiteX2" fmla="*/ 867156 w 5202936"/>
              <a:gd name="connsiteY2" fmla="*/ 0 h 3832860"/>
              <a:gd name="connsiteX3" fmla="*/ 0 w 5202936"/>
              <a:gd name="connsiteY3" fmla="*/ 1984083 h 3832860"/>
              <a:gd name="connsiteX4" fmla="*/ 1301496 w 5202936"/>
              <a:gd name="connsiteY4" fmla="*/ 3832860 h 3832860"/>
              <a:gd name="connsiteX5" fmla="*/ 5202936 w 5202936"/>
              <a:gd name="connsiteY5" fmla="*/ 3649980 h 3832860"/>
              <a:gd name="connsiteX0" fmla="*/ 5341036 w 5341036"/>
              <a:gd name="connsiteY0" fmla="*/ 3649980 h 3832860"/>
              <a:gd name="connsiteX1" fmla="*/ 5341036 w 5341036"/>
              <a:gd name="connsiteY1" fmla="*/ 0 h 3832860"/>
              <a:gd name="connsiteX2" fmla="*/ 1005256 w 5341036"/>
              <a:gd name="connsiteY2" fmla="*/ 0 h 3832860"/>
              <a:gd name="connsiteX3" fmla="*/ 0 w 5341036"/>
              <a:gd name="connsiteY3" fmla="*/ 2004747 h 3832860"/>
              <a:gd name="connsiteX4" fmla="*/ 1439596 w 5341036"/>
              <a:gd name="connsiteY4" fmla="*/ 3832860 h 3832860"/>
              <a:gd name="connsiteX5" fmla="*/ 5341036 w 5341036"/>
              <a:gd name="connsiteY5" fmla="*/ 3649980 h 3832860"/>
              <a:gd name="connsiteX0" fmla="*/ 5341036 w 5341036"/>
              <a:gd name="connsiteY0" fmla="*/ 3649980 h 3832860"/>
              <a:gd name="connsiteX1" fmla="*/ 5341036 w 5341036"/>
              <a:gd name="connsiteY1" fmla="*/ 0 h 3832860"/>
              <a:gd name="connsiteX2" fmla="*/ 729058 w 5341036"/>
              <a:gd name="connsiteY2" fmla="*/ 10332 h 3832860"/>
              <a:gd name="connsiteX3" fmla="*/ 0 w 5341036"/>
              <a:gd name="connsiteY3" fmla="*/ 2004747 h 3832860"/>
              <a:gd name="connsiteX4" fmla="*/ 1439596 w 5341036"/>
              <a:gd name="connsiteY4" fmla="*/ 3832860 h 3832860"/>
              <a:gd name="connsiteX5" fmla="*/ 5341036 w 5341036"/>
              <a:gd name="connsiteY5" fmla="*/ 3649980 h 3832860"/>
              <a:gd name="connsiteX0" fmla="*/ 5341036 w 5341036"/>
              <a:gd name="connsiteY0" fmla="*/ 3649980 h 3649980"/>
              <a:gd name="connsiteX1" fmla="*/ 5341036 w 5341036"/>
              <a:gd name="connsiteY1" fmla="*/ 0 h 3649980"/>
              <a:gd name="connsiteX2" fmla="*/ 729058 w 5341036"/>
              <a:gd name="connsiteY2" fmla="*/ 10332 h 3649980"/>
              <a:gd name="connsiteX3" fmla="*/ 0 w 5341036"/>
              <a:gd name="connsiteY3" fmla="*/ 2004747 h 3649980"/>
              <a:gd name="connsiteX4" fmla="*/ 1879002 w 5341036"/>
              <a:gd name="connsiteY4" fmla="*/ 2303695 h 3649980"/>
              <a:gd name="connsiteX5" fmla="*/ 5341036 w 5341036"/>
              <a:gd name="connsiteY5" fmla="*/ 3649980 h 3649980"/>
              <a:gd name="connsiteX0" fmla="*/ 5341036 w 5341036"/>
              <a:gd name="connsiteY0" fmla="*/ 3649980 h 3649980"/>
              <a:gd name="connsiteX1" fmla="*/ 5341036 w 5341036"/>
              <a:gd name="connsiteY1" fmla="*/ 0 h 3649980"/>
              <a:gd name="connsiteX2" fmla="*/ 729058 w 5341036"/>
              <a:gd name="connsiteY2" fmla="*/ 10332 h 3649980"/>
              <a:gd name="connsiteX3" fmla="*/ 0 w 5341036"/>
              <a:gd name="connsiteY3" fmla="*/ 2004747 h 3649980"/>
              <a:gd name="connsiteX4" fmla="*/ 811870 w 5341036"/>
              <a:gd name="connsiteY4" fmla="*/ 2778976 h 3649980"/>
              <a:gd name="connsiteX5" fmla="*/ 5341036 w 5341036"/>
              <a:gd name="connsiteY5" fmla="*/ 3649980 h 3649980"/>
              <a:gd name="connsiteX0" fmla="*/ 5328482 w 5341036"/>
              <a:gd name="connsiteY0" fmla="*/ 1831512 h 2778976"/>
              <a:gd name="connsiteX1" fmla="*/ 5341036 w 5341036"/>
              <a:gd name="connsiteY1" fmla="*/ 0 h 2778976"/>
              <a:gd name="connsiteX2" fmla="*/ 729058 w 5341036"/>
              <a:gd name="connsiteY2" fmla="*/ 10332 h 2778976"/>
              <a:gd name="connsiteX3" fmla="*/ 0 w 5341036"/>
              <a:gd name="connsiteY3" fmla="*/ 2004747 h 2778976"/>
              <a:gd name="connsiteX4" fmla="*/ 811870 w 5341036"/>
              <a:gd name="connsiteY4" fmla="*/ 2778976 h 2778976"/>
              <a:gd name="connsiteX5" fmla="*/ 5328482 w 5341036"/>
              <a:gd name="connsiteY5" fmla="*/ 1831512 h 2778976"/>
              <a:gd name="connsiteX0" fmla="*/ 5315928 w 5341036"/>
              <a:gd name="connsiteY0" fmla="*/ 2606427 h 2778976"/>
              <a:gd name="connsiteX1" fmla="*/ 5341036 w 5341036"/>
              <a:gd name="connsiteY1" fmla="*/ 0 h 2778976"/>
              <a:gd name="connsiteX2" fmla="*/ 729058 w 5341036"/>
              <a:gd name="connsiteY2" fmla="*/ 10332 h 2778976"/>
              <a:gd name="connsiteX3" fmla="*/ 0 w 5341036"/>
              <a:gd name="connsiteY3" fmla="*/ 2004747 h 2778976"/>
              <a:gd name="connsiteX4" fmla="*/ 811870 w 5341036"/>
              <a:gd name="connsiteY4" fmla="*/ 2778976 h 2778976"/>
              <a:gd name="connsiteX5" fmla="*/ 5315928 w 5341036"/>
              <a:gd name="connsiteY5" fmla="*/ 2606427 h 2778976"/>
              <a:gd name="connsiteX0" fmla="*/ 5341038 w 5342245"/>
              <a:gd name="connsiteY0" fmla="*/ 2616759 h 2778976"/>
              <a:gd name="connsiteX1" fmla="*/ 5341036 w 5342245"/>
              <a:gd name="connsiteY1" fmla="*/ 0 h 2778976"/>
              <a:gd name="connsiteX2" fmla="*/ 729058 w 5342245"/>
              <a:gd name="connsiteY2" fmla="*/ 10332 h 2778976"/>
              <a:gd name="connsiteX3" fmla="*/ 0 w 5342245"/>
              <a:gd name="connsiteY3" fmla="*/ 2004747 h 2778976"/>
              <a:gd name="connsiteX4" fmla="*/ 811870 w 5342245"/>
              <a:gd name="connsiteY4" fmla="*/ 2778976 h 2778976"/>
              <a:gd name="connsiteX5" fmla="*/ 5341038 w 5342245"/>
              <a:gd name="connsiteY5" fmla="*/ 2616759 h 2778976"/>
              <a:gd name="connsiteX0" fmla="*/ 5341038 w 5342245"/>
              <a:gd name="connsiteY0" fmla="*/ 2616759 h 2789487"/>
              <a:gd name="connsiteX1" fmla="*/ 5341036 w 5342245"/>
              <a:gd name="connsiteY1" fmla="*/ 0 h 2789487"/>
              <a:gd name="connsiteX2" fmla="*/ 729058 w 5342245"/>
              <a:gd name="connsiteY2" fmla="*/ 10332 h 2789487"/>
              <a:gd name="connsiteX3" fmla="*/ 0 w 5342245"/>
              <a:gd name="connsiteY3" fmla="*/ 2004747 h 2789487"/>
              <a:gd name="connsiteX4" fmla="*/ 786211 w 5342245"/>
              <a:gd name="connsiteY4" fmla="*/ 2789487 h 2789487"/>
              <a:gd name="connsiteX5" fmla="*/ 5341038 w 5342245"/>
              <a:gd name="connsiteY5" fmla="*/ 2616759 h 2789487"/>
              <a:gd name="connsiteX0" fmla="*/ 5341038 w 5347225"/>
              <a:gd name="connsiteY0" fmla="*/ 2619518 h 2792246"/>
              <a:gd name="connsiteX1" fmla="*/ 5347225 w 5347225"/>
              <a:gd name="connsiteY1" fmla="*/ 0 h 2792246"/>
              <a:gd name="connsiteX2" fmla="*/ 729058 w 5347225"/>
              <a:gd name="connsiteY2" fmla="*/ 13091 h 2792246"/>
              <a:gd name="connsiteX3" fmla="*/ 0 w 5347225"/>
              <a:gd name="connsiteY3" fmla="*/ 2007506 h 2792246"/>
              <a:gd name="connsiteX4" fmla="*/ 786211 w 5347225"/>
              <a:gd name="connsiteY4" fmla="*/ 2792246 h 2792246"/>
              <a:gd name="connsiteX5" fmla="*/ 5341038 w 5347225"/>
              <a:gd name="connsiteY5" fmla="*/ 2619518 h 27922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47225" h="2792246">
                <a:moveTo>
                  <a:pt x="5341038" y="2619518"/>
                </a:moveTo>
                <a:cubicBezTo>
                  <a:pt x="5345223" y="2009014"/>
                  <a:pt x="5343040" y="610504"/>
                  <a:pt x="5347225" y="0"/>
                </a:cubicBezTo>
                <a:lnTo>
                  <a:pt x="729058" y="13091"/>
                </a:lnTo>
                <a:lnTo>
                  <a:pt x="0" y="2007506"/>
                </a:lnTo>
                <a:lnTo>
                  <a:pt x="786211" y="2792246"/>
                </a:lnTo>
                <a:lnTo>
                  <a:pt x="5341038" y="2619518"/>
                </a:lnTo>
                <a:close/>
              </a:path>
            </a:pathLst>
          </a:custGeom>
          <a:blipFill dpi="0" rotWithShape="1">
            <a:blip r:embed="rId4" cstate="print">
              <a:extLst>
                <a:ext uri="{28A0092B-C50C-407E-A947-70E740481C1C}">
                  <a14:useLocalDpi xmlns:a14="http://schemas.microsoft.com/office/drawing/2010/main" val="0"/>
                </a:ext>
              </a:extLst>
            </a:blip>
            <a:srcRect/>
            <a:stretch>
              <a:fillRect l="-18632" t="-42865" r="-31410" b="-27833"/>
            </a:stretch>
          </a:blipFill>
          <a:ln w="9525">
            <a:noFill/>
            <a:miter lim="800000"/>
            <a:headEnd/>
            <a:tailEnd/>
          </a:ln>
        </p:spPr>
        <p:txBody>
          <a:bodyPr wrap="square" lIns="72000" tIns="72000" rIns="72000" bIns="72000" rtlCol="0" anchor="ctr"/>
          <a:lstStyle/>
          <a:p>
            <a:pPr algn="ctr" eaLnBrk="0" hangingPunct="0"/>
            <a:endParaRPr lang="de-DE" sz="1600" dirty="0">
              <a:latin typeface="Arial" panose="020B0604020202020204" pitchFamily="34" charset="0"/>
              <a:ea typeface="Verdana" pitchFamily="34" charset="0"/>
              <a:cs typeface="Arial" panose="020B0604020202020204" pitchFamily="34" charset="0"/>
            </a:endParaRPr>
          </a:p>
        </p:txBody>
      </p:sp>
      <p:grpSp>
        <p:nvGrpSpPr>
          <p:cNvPr id="45" name="Gruppieren 33"/>
          <p:cNvGrpSpPr/>
          <p:nvPr userDrawn="1"/>
        </p:nvGrpSpPr>
        <p:grpSpPr>
          <a:xfrm>
            <a:off x="2720600" y="-7165"/>
            <a:ext cx="3618361" cy="2048239"/>
            <a:chOff x="2760152" y="-7493"/>
            <a:chExt cx="3618361" cy="2966220"/>
          </a:xfrm>
        </p:grpSpPr>
        <p:cxnSp>
          <p:nvCxnSpPr>
            <p:cNvPr id="46" name="Gerade Verbindung 34"/>
            <p:cNvCxnSpPr>
              <a:stCxn id="44" idx="3"/>
            </p:cNvCxnSpPr>
            <p:nvPr userDrawn="1"/>
          </p:nvCxnSpPr>
          <p:spPr>
            <a:xfrm flipH="1">
              <a:off x="4179506" y="1989505"/>
              <a:ext cx="1714956" cy="964217"/>
            </a:xfrm>
            <a:prstGeom prst="line">
              <a:avLst/>
            </a:prstGeom>
            <a:ln w="12700">
              <a:solidFill>
                <a:schemeClr val="bg1"/>
              </a:solidFill>
              <a:tailEnd type="none"/>
            </a:ln>
          </p:spPr>
          <p:style>
            <a:lnRef idx="1">
              <a:schemeClr val="accent1"/>
            </a:lnRef>
            <a:fillRef idx="0">
              <a:schemeClr val="accent1"/>
            </a:fillRef>
            <a:effectRef idx="0">
              <a:schemeClr val="accent1"/>
            </a:effectRef>
            <a:fontRef idx="minor">
              <a:schemeClr val="tx1"/>
            </a:fontRef>
          </p:style>
        </p:cxnSp>
        <p:cxnSp>
          <p:nvCxnSpPr>
            <p:cNvPr id="47" name="Gerade Verbindung 35"/>
            <p:cNvCxnSpPr>
              <a:endCxn id="43" idx="2"/>
            </p:cNvCxnSpPr>
            <p:nvPr/>
          </p:nvCxnSpPr>
          <p:spPr>
            <a:xfrm flipH="1" flipV="1">
              <a:off x="2760152" y="-1293"/>
              <a:ext cx="386234" cy="2960020"/>
            </a:xfrm>
            <a:prstGeom prst="line">
              <a:avLst/>
            </a:prstGeom>
            <a:ln w="12700">
              <a:solidFill>
                <a:schemeClr val="bg1"/>
              </a:solidFill>
              <a:tailEnd type="none"/>
            </a:ln>
          </p:spPr>
          <p:style>
            <a:lnRef idx="1">
              <a:schemeClr val="accent1"/>
            </a:lnRef>
            <a:fillRef idx="0">
              <a:schemeClr val="accent1"/>
            </a:fillRef>
            <a:effectRef idx="0">
              <a:schemeClr val="accent1"/>
            </a:effectRef>
            <a:fontRef idx="minor">
              <a:schemeClr val="tx1"/>
            </a:fontRef>
          </p:style>
        </p:cxnSp>
        <p:cxnSp>
          <p:nvCxnSpPr>
            <p:cNvPr id="48" name="Gerade Verbindung 36"/>
            <p:cNvCxnSpPr>
              <a:stCxn id="44" idx="2"/>
              <a:endCxn id="43" idx="1"/>
            </p:cNvCxnSpPr>
            <p:nvPr/>
          </p:nvCxnSpPr>
          <p:spPr>
            <a:xfrm flipV="1">
              <a:off x="6343325" y="-7493"/>
              <a:ext cx="6751" cy="2584"/>
            </a:xfrm>
            <a:prstGeom prst="line">
              <a:avLst/>
            </a:prstGeom>
            <a:ln w="12700">
              <a:solidFill>
                <a:schemeClr val="bg1"/>
              </a:solidFill>
              <a:tailEnd type="none"/>
            </a:ln>
          </p:spPr>
          <p:style>
            <a:lnRef idx="1">
              <a:schemeClr val="accent1"/>
            </a:lnRef>
            <a:fillRef idx="0">
              <a:schemeClr val="accent1"/>
            </a:fillRef>
            <a:effectRef idx="0">
              <a:schemeClr val="accent1"/>
            </a:effectRef>
            <a:fontRef idx="minor">
              <a:schemeClr val="tx1"/>
            </a:fontRef>
          </p:style>
        </p:cxnSp>
        <p:sp>
          <p:nvSpPr>
            <p:cNvPr id="49" name="Ellipse 37"/>
            <p:cNvSpPr/>
            <p:nvPr/>
          </p:nvSpPr>
          <p:spPr bwMode="auto">
            <a:xfrm>
              <a:off x="5831598" y="1893805"/>
              <a:ext cx="144016" cy="208538"/>
            </a:xfrm>
            <a:prstGeom prst="ellipse">
              <a:avLst/>
            </a:prstGeom>
            <a:solidFill>
              <a:schemeClr val="bg1"/>
            </a:solidFill>
            <a:ln w="9525">
              <a:noFill/>
              <a:miter lim="800000"/>
              <a:headEnd/>
              <a:tailEnd/>
            </a:ln>
          </p:spPr>
          <p:txBody>
            <a:bodyPr wrap="square" lIns="72000" tIns="72000" rIns="72000" bIns="72000" rtlCol="0" anchor="ctr"/>
            <a:lstStyle/>
            <a:p>
              <a:pPr algn="ctr" eaLnBrk="0" hangingPunct="0"/>
              <a:endParaRPr lang="de-DE" sz="1600" dirty="0">
                <a:latin typeface="Arial" panose="020B0604020202020204" pitchFamily="34" charset="0"/>
                <a:ea typeface="Verdana" pitchFamily="34" charset="0"/>
                <a:cs typeface="Arial" panose="020B0604020202020204" pitchFamily="34" charset="0"/>
              </a:endParaRPr>
            </a:p>
          </p:txBody>
        </p:sp>
        <p:cxnSp>
          <p:nvCxnSpPr>
            <p:cNvPr id="50" name="Gerade Verbindung 38"/>
            <p:cNvCxnSpPr>
              <a:stCxn id="44" idx="2"/>
              <a:endCxn id="44" idx="3"/>
            </p:cNvCxnSpPr>
            <p:nvPr userDrawn="1"/>
          </p:nvCxnSpPr>
          <p:spPr>
            <a:xfrm flipH="1">
              <a:off x="5894462" y="-4909"/>
              <a:ext cx="448863" cy="1994414"/>
            </a:xfrm>
            <a:prstGeom prst="line">
              <a:avLst/>
            </a:prstGeom>
            <a:ln w="12700">
              <a:solidFill>
                <a:schemeClr val="bg1"/>
              </a:solidFill>
              <a:tailEnd type="none"/>
            </a:ln>
          </p:spPr>
          <p:style>
            <a:lnRef idx="1">
              <a:schemeClr val="accent1"/>
            </a:lnRef>
            <a:fillRef idx="0">
              <a:schemeClr val="accent1"/>
            </a:fillRef>
            <a:effectRef idx="0">
              <a:schemeClr val="accent1"/>
            </a:effectRef>
            <a:fontRef idx="minor">
              <a:schemeClr val="tx1"/>
            </a:fontRef>
          </p:style>
        </p:cxnSp>
        <p:cxnSp>
          <p:nvCxnSpPr>
            <p:cNvPr id="26" name="Gerade Verbindung 34"/>
            <p:cNvCxnSpPr>
              <a:stCxn id="43" idx="0"/>
              <a:endCxn id="44" idx="4"/>
            </p:cNvCxnSpPr>
            <p:nvPr userDrawn="1"/>
          </p:nvCxnSpPr>
          <p:spPr>
            <a:xfrm>
              <a:off x="5914403" y="1977045"/>
              <a:ext cx="464110" cy="797200"/>
            </a:xfrm>
            <a:prstGeom prst="line">
              <a:avLst/>
            </a:prstGeom>
            <a:ln w="12700">
              <a:solidFill>
                <a:schemeClr val="bg1"/>
              </a:solidFill>
              <a:tailEnd type="none"/>
            </a:ln>
          </p:spPr>
          <p:style>
            <a:lnRef idx="1">
              <a:schemeClr val="accent1"/>
            </a:lnRef>
            <a:fillRef idx="0">
              <a:schemeClr val="accent1"/>
            </a:fillRef>
            <a:effectRef idx="0">
              <a:schemeClr val="accent1"/>
            </a:effectRef>
            <a:fontRef idx="minor">
              <a:schemeClr val="tx1"/>
            </a:fontRef>
          </p:style>
        </p:cxnSp>
      </p:grpSp>
      <p:sp>
        <p:nvSpPr>
          <p:cNvPr id="36" name="IFXSHAPE"/>
          <p:cNvSpPr>
            <a:spLocks noGrp="1"/>
          </p:cNvSpPr>
          <p:nvPr userDrawn="1">
            <p:ph type="title" hasCustomPrompt="1"/>
          </p:nvPr>
        </p:nvSpPr>
        <p:spPr>
          <a:xfrm>
            <a:off x="468000" y="3008370"/>
            <a:ext cx="7488000" cy="564903"/>
          </a:xfrm>
        </p:spPr>
        <p:txBody>
          <a:bodyPr anchor="b" anchorCtr="0">
            <a:spAutoFit/>
          </a:bodyPr>
          <a:lstStyle>
            <a:lvl1pPr>
              <a:defRPr sz="3600">
                <a:latin typeface="Arial" panose="020B0604020202020204" pitchFamily="34" charset="0"/>
                <a:ea typeface="Verdana" panose="020B0604030504040204" pitchFamily="34" charset="0"/>
                <a:cs typeface="Arial" panose="020B0604020202020204" pitchFamily="34" charset="0"/>
              </a:defRPr>
            </a:lvl1pPr>
          </a:lstStyle>
          <a:p>
            <a:r>
              <a:rPr lang="en-US" sz="3600" kern="0" dirty="0"/>
              <a:t>Please type in title</a:t>
            </a:r>
          </a:p>
        </p:txBody>
      </p:sp>
      <p:pic>
        <p:nvPicPr>
          <p:cNvPr id="37" name="Grafik 24"/>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7303766" y="4089966"/>
            <a:ext cx="1372690" cy="600324"/>
          </a:xfrm>
          <a:prstGeom prst="rect">
            <a:avLst/>
          </a:prstGeom>
        </p:spPr>
      </p:pic>
      <p:sp>
        <p:nvSpPr>
          <p:cNvPr id="52" name="IFXSHAPE"/>
          <p:cNvSpPr>
            <a:spLocks noGrp="1"/>
          </p:cNvSpPr>
          <p:nvPr userDrawn="1">
            <p:ph type="subTitle" idx="1" hasCustomPrompt="1"/>
          </p:nvPr>
        </p:nvSpPr>
        <p:spPr>
          <a:xfrm>
            <a:off x="468000" y="3972421"/>
            <a:ext cx="6192000" cy="615553"/>
          </a:xfrm>
          <a:prstGeom prst="rect">
            <a:avLst/>
          </a:prstGeom>
        </p:spPr>
        <p:txBody>
          <a:bodyPr vert="horz" wrap="square" lIns="0" tIns="0" rIns="0" bIns="0" rtlCol="0" anchor="b" anchorCtr="0">
            <a:spAutoFit/>
          </a:bodyPr>
          <a:lstStyle>
            <a:lvl1pPr marL="0" indent="0" algn="l">
              <a:spcAft>
                <a:spcPts val="0"/>
              </a:spcAft>
              <a:buNone/>
              <a:defRPr lang="en-GB" sz="2000" baseline="0" noProof="0" dirty="0" smtClean="0">
                <a:solidFill>
                  <a:schemeClr val="tx1"/>
                </a:solidFill>
                <a:latin typeface="Arial" panose="020B0604020202020204" pitchFamily="34" charset="0"/>
                <a:ea typeface="+mn-ea"/>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GB" noProof="0" dirty="0"/>
              <a:t>Author (department)</a:t>
            </a:r>
            <a:br>
              <a:rPr lang="en-GB" noProof="0" dirty="0"/>
            </a:br>
            <a:r>
              <a:rPr lang="en-GB" noProof="0" dirty="0"/>
              <a:t>Date</a:t>
            </a:r>
          </a:p>
        </p:txBody>
      </p:sp>
      <p:sp>
        <p:nvSpPr>
          <p:cNvPr id="6" name="IFXSHAPE">
            <a:extLst>
              <a:ext uri="{FF2B5EF4-FFF2-40B4-BE49-F238E27FC236}">
                <a16:creationId xmlns:a16="http://schemas.microsoft.com/office/drawing/2014/main" id="{C6638600-5FFA-4369-9C46-8A242C98F4B4}"/>
              </a:ext>
            </a:extLst>
          </p:cNvPr>
          <p:cNvSpPr>
            <a:spLocks noGrp="1"/>
          </p:cNvSpPr>
          <p:nvPr>
            <p:ph type="dt" sz="half" idx="11"/>
          </p:nvPr>
        </p:nvSpPr>
        <p:spPr>
          <a:xfrm>
            <a:off x="4144168" y="4753356"/>
            <a:ext cx="288036" cy="228600"/>
          </a:xfrm>
        </p:spPr>
        <p:txBody>
          <a:bodyPr wrap="none" lIns="0" tIns="0" rIns="0" bIns="0" anchor="ctr">
            <a:noAutofit/>
          </a:bodyPr>
          <a:lstStyle>
            <a:lvl1pPr algn="l" fontAlgn="t">
              <a:buClr>
                <a:schemeClr val="accent1"/>
              </a:buClr>
              <a:defRPr sz="1200">
                <a:solidFill>
                  <a:schemeClr val="accent2"/>
                </a:solidFill>
                <a:latin typeface="Arial" panose="020B0604020202020204" pitchFamily="34" charset="0"/>
              </a:defRPr>
            </a:lvl1pPr>
          </a:lstStyle>
          <a:p>
            <a:r>
              <a:rPr lang="en-US"/>
              <a:t>- restricted -</a:t>
            </a:r>
          </a:p>
        </p:txBody>
      </p:sp>
    </p:spTree>
    <p:extLst>
      <p:ext uri="{BB962C8B-B14F-4D97-AF65-F5344CB8AC3E}">
        <p14:creationId xmlns:p14="http://schemas.microsoft.com/office/powerpoint/2010/main" val="2793536414"/>
      </p:ext>
    </p:extLst>
  </p:cSld>
  <p:clrMapOvr>
    <a:masterClrMapping/>
  </p:clrMapOvr>
  <p:hf sldNum="0" hdr="0" ftr="0"/>
  <p:extLst mod="1">
    <p:ext uri="{DCECCB84-F9BA-43D5-87BE-67443E8EF086}">
      <p15:sldGuideLst xmlns:p15="http://schemas.microsoft.com/office/powerpoint/2012/main">
        <p15:guide id="1" orient="horz" pos="709">
          <p15:clr>
            <a:srgbClr val="FBAE40"/>
          </p15:clr>
        </p15:guide>
        <p15:guide id="2" pos="297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FX_Title_Only">
    <p:spTree>
      <p:nvGrpSpPr>
        <p:cNvPr id="1" name=""/>
        <p:cNvGrpSpPr/>
        <p:nvPr/>
      </p:nvGrpSpPr>
      <p:grpSpPr>
        <a:xfrm>
          <a:off x="0" y="0"/>
          <a:ext cx="0" cy="0"/>
          <a:chOff x="0" y="0"/>
          <a:chExt cx="0" cy="0"/>
        </a:xfrm>
      </p:grpSpPr>
      <p:sp>
        <p:nvSpPr>
          <p:cNvPr id="8" name="IFXSHAPE">
            <a:extLst>
              <a:ext uri="{FF2B5EF4-FFF2-40B4-BE49-F238E27FC236}">
                <a16:creationId xmlns:a16="http://schemas.microsoft.com/office/drawing/2014/main" id="{AE281A1A-2F1B-422B-A006-2F565826199B}"/>
              </a:ext>
            </a:extLst>
          </p:cNvPr>
          <p:cNvSpPr>
            <a:spLocks noGrp="1"/>
          </p:cNvSpPr>
          <p:nvPr>
            <p:ph type="ftr" sz="quarter" idx="12"/>
          </p:nvPr>
        </p:nvSpPr>
        <p:spPr>
          <a:xfrm>
            <a:off x="4283964" y="4905756"/>
            <a:ext cx="576072" cy="228600"/>
          </a:xfrm>
        </p:spPr>
        <p:txBody>
          <a:bodyPr wrap="none" lIns="0" tIns="0" rIns="0" bIns="0" anchor="ctr">
            <a:noAutofit/>
          </a:bodyPr>
          <a:lstStyle>
            <a:lvl1pPr algn="ctr" fontAlgn="t">
              <a:buClr>
                <a:schemeClr val="accent2"/>
              </a:buClr>
              <a:defRPr sz="700" b="0">
                <a:solidFill>
                  <a:schemeClr val="accent2"/>
                </a:solidFill>
                <a:latin typeface="Arial" panose="020B0604020202020204" pitchFamily="34" charset="0"/>
              </a:defRPr>
            </a:lvl1pPr>
          </a:lstStyle>
          <a:p>
            <a:r>
              <a:rPr lang="en-US"/>
              <a:t>Copyright © Infineon Technologies AG 2020. All rights reserved.</a:t>
            </a:r>
          </a:p>
        </p:txBody>
      </p:sp>
      <p:sp>
        <p:nvSpPr>
          <p:cNvPr id="2" name="IFXSHAPE"/>
          <p:cNvSpPr>
            <a:spLocks noGrp="1"/>
          </p:cNvSpPr>
          <p:nvPr>
            <p:ph type="title" hasCustomPrompt="1"/>
          </p:nvPr>
        </p:nvSpPr>
        <p:spPr>
          <a:xfrm>
            <a:off x="251520" y="141540"/>
            <a:ext cx="7223760" cy="540000"/>
          </a:xfrm>
          <a:prstGeom prst="rect">
            <a:avLst/>
          </a:prstGeom>
        </p:spPr>
        <p:txBody>
          <a:bodyPr/>
          <a:lstStyle/>
          <a:p>
            <a:r>
              <a:rPr lang="en-GB" dirty="0"/>
              <a:t>Click to edit title</a:t>
            </a:r>
          </a:p>
        </p:txBody>
      </p:sp>
      <p:sp>
        <p:nvSpPr>
          <p:cNvPr id="6" name="IFXSHAPE">
            <a:extLst>
              <a:ext uri="{FF2B5EF4-FFF2-40B4-BE49-F238E27FC236}">
                <a16:creationId xmlns:a16="http://schemas.microsoft.com/office/drawing/2014/main" id="{F82A435F-E9E2-42DE-8151-115D9666D18F}"/>
              </a:ext>
            </a:extLst>
          </p:cNvPr>
          <p:cNvSpPr>
            <a:spLocks noGrp="1"/>
          </p:cNvSpPr>
          <p:nvPr>
            <p:ph type="sldNum" sz="quarter" idx="10"/>
          </p:nvPr>
        </p:nvSpPr>
        <p:spPr>
          <a:xfrm>
            <a:off x="8315516" y="4905756"/>
            <a:ext cx="288036" cy="228600"/>
          </a:xfrm>
        </p:spPr>
        <p:txBody>
          <a:bodyPr wrap="none" lIns="0" tIns="0" rIns="0" bIns="0" anchor="ctr">
            <a:noAutofit/>
          </a:bodyPr>
          <a:lstStyle>
            <a:lvl1pPr algn="r" fontAlgn="t">
              <a:buClr>
                <a:srgbClr val="928285"/>
              </a:buClr>
              <a:defRPr sz="1000" b="0">
                <a:solidFill>
                  <a:srgbClr val="FFFFFF"/>
                </a:solidFill>
                <a:latin typeface="Arial" panose="020B0604020202020204" pitchFamily="34" charset="0"/>
              </a:defRPr>
            </a:lvl1pPr>
          </a:lstStyle>
          <a:p>
            <a:fld id="{E10AC015-91B9-4964-B7EA-659B68778417}" type="slidenum">
              <a:rPr lang="en-US" smtClean="0"/>
              <a:pPr/>
              <a:t>‹#›</a:t>
            </a:fld>
            <a:endParaRPr lang="en-US"/>
          </a:p>
        </p:txBody>
      </p:sp>
      <p:sp>
        <p:nvSpPr>
          <p:cNvPr id="7" name="IFXSHAPE">
            <a:extLst>
              <a:ext uri="{FF2B5EF4-FFF2-40B4-BE49-F238E27FC236}">
                <a16:creationId xmlns:a16="http://schemas.microsoft.com/office/drawing/2014/main" id="{A8C91C8A-9EA9-4C57-B4AE-BE5AB9E1389B}"/>
              </a:ext>
            </a:extLst>
          </p:cNvPr>
          <p:cNvSpPr>
            <a:spLocks noGrp="1"/>
          </p:cNvSpPr>
          <p:nvPr>
            <p:ph type="dt" sz="half" idx="11"/>
          </p:nvPr>
        </p:nvSpPr>
        <p:spPr>
          <a:xfrm>
            <a:off x="250824" y="4905756"/>
            <a:ext cx="288036" cy="228600"/>
          </a:xfrm>
        </p:spPr>
        <p:txBody>
          <a:bodyPr wrap="none" lIns="0" tIns="0" rIns="0" bIns="0" anchor="ctr">
            <a:noAutofit/>
          </a:bodyPr>
          <a:lstStyle>
            <a:lvl1pPr algn="l" fontAlgn="t">
              <a:buClr>
                <a:schemeClr val="accent2"/>
              </a:buClr>
              <a:defRPr sz="700" b="0">
                <a:solidFill>
                  <a:schemeClr val="accent2"/>
                </a:solidFill>
                <a:latin typeface="Arial" panose="020B0604020202020204" pitchFamily="34" charset="0"/>
              </a:defRPr>
            </a:lvl1pPr>
          </a:lstStyle>
          <a:p>
            <a:r>
              <a:rPr lang="en-US"/>
              <a:t>2020-09-28             </a:t>
            </a:r>
            <a:r>
              <a:rPr lang="en-US" b="1"/>
              <a:t>restricted</a:t>
            </a:r>
          </a:p>
        </p:txBody>
      </p:sp>
    </p:spTree>
  </p:cSld>
  <p:clrMapOvr>
    <a:masterClrMapping/>
  </p:clrMapOvr>
  <p:hf hdr="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FX_Title_and_Content">
    <p:spTree>
      <p:nvGrpSpPr>
        <p:cNvPr id="1" name=""/>
        <p:cNvGrpSpPr/>
        <p:nvPr/>
      </p:nvGrpSpPr>
      <p:grpSpPr>
        <a:xfrm>
          <a:off x="0" y="0"/>
          <a:ext cx="0" cy="0"/>
          <a:chOff x="0" y="0"/>
          <a:chExt cx="0" cy="0"/>
        </a:xfrm>
      </p:grpSpPr>
      <p:sp>
        <p:nvSpPr>
          <p:cNvPr id="9" name="IFXSHAPE">
            <a:extLst>
              <a:ext uri="{FF2B5EF4-FFF2-40B4-BE49-F238E27FC236}">
                <a16:creationId xmlns:a16="http://schemas.microsoft.com/office/drawing/2014/main" id="{225A7CAC-ED9B-4D39-9539-AE3136B3D7B9}"/>
              </a:ext>
            </a:extLst>
          </p:cNvPr>
          <p:cNvSpPr>
            <a:spLocks noGrp="1"/>
          </p:cNvSpPr>
          <p:nvPr>
            <p:ph type="ftr" sz="quarter" idx="16"/>
          </p:nvPr>
        </p:nvSpPr>
        <p:spPr>
          <a:xfrm>
            <a:off x="4283964" y="4905756"/>
            <a:ext cx="576072" cy="228600"/>
          </a:xfrm>
        </p:spPr>
        <p:txBody>
          <a:bodyPr wrap="none" lIns="0" tIns="0" rIns="0" bIns="0" anchor="ctr">
            <a:noAutofit/>
          </a:bodyPr>
          <a:lstStyle>
            <a:lvl1pPr algn="ctr" fontAlgn="t">
              <a:buClr>
                <a:schemeClr val="accent2"/>
              </a:buClr>
              <a:defRPr sz="700" b="0">
                <a:solidFill>
                  <a:schemeClr val="accent2"/>
                </a:solidFill>
                <a:latin typeface="Arial" panose="020B0604020202020204" pitchFamily="34" charset="0"/>
              </a:defRPr>
            </a:lvl1pPr>
          </a:lstStyle>
          <a:p>
            <a:r>
              <a:rPr lang="en-US"/>
              <a:t>Copyright © Infineon Technologies AG 2020. All rights reserved.</a:t>
            </a:r>
          </a:p>
        </p:txBody>
      </p:sp>
      <p:sp>
        <p:nvSpPr>
          <p:cNvPr id="6" name="IFXSHAPE">
            <a:extLst>
              <a:ext uri="{FF2B5EF4-FFF2-40B4-BE49-F238E27FC236}">
                <a16:creationId xmlns:a16="http://schemas.microsoft.com/office/drawing/2014/main" id="{61C23B5B-52DA-46DD-B18E-490C455B4ABD}"/>
              </a:ext>
            </a:extLst>
          </p:cNvPr>
          <p:cNvSpPr>
            <a:spLocks noGrp="1"/>
          </p:cNvSpPr>
          <p:nvPr>
            <p:ph type="sldNum" sz="quarter" idx="14"/>
          </p:nvPr>
        </p:nvSpPr>
        <p:spPr>
          <a:xfrm>
            <a:off x="8315516" y="4905756"/>
            <a:ext cx="288036" cy="228600"/>
          </a:xfrm>
        </p:spPr>
        <p:txBody>
          <a:bodyPr wrap="none" lIns="0" tIns="0" rIns="0" bIns="0" anchor="ctr">
            <a:noAutofit/>
          </a:bodyPr>
          <a:lstStyle>
            <a:lvl1pPr algn="r" fontAlgn="t">
              <a:buClr>
                <a:srgbClr val="928285"/>
              </a:buClr>
              <a:defRPr sz="1000" b="0">
                <a:solidFill>
                  <a:srgbClr val="FFFFFF"/>
                </a:solidFill>
                <a:latin typeface="Arial" panose="020B0604020202020204" pitchFamily="34" charset="0"/>
              </a:defRPr>
            </a:lvl1pPr>
          </a:lstStyle>
          <a:p>
            <a:fld id="{FBDE07D6-4C49-4D26-A9DE-C7A80CF78FB2}" type="slidenum">
              <a:rPr lang="en-US" smtClean="0"/>
              <a:pPr/>
              <a:t>‹#›</a:t>
            </a:fld>
            <a:endParaRPr lang="en-US"/>
          </a:p>
        </p:txBody>
      </p:sp>
      <p:sp>
        <p:nvSpPr>
          <p:cNvPr id="2" name="IFXSHAPE"/>
          <p:cNvSpPr>
            <a:spLocks noGrp="1"/>
          </p:cNvSpPr>
          <p:nvPr>
            <p:ph type="title" hasCustomPrompt="1"/>
          </p:nvPr>
        </p:nvSpPr>
        <p:spPr>
          <a:xfrm>
            <a:off x="251520" y="141540"/>
            <a:ext cx="7223760" cy="540000"/>
          </a:xfrm>
          <a:prstGeom prst="rect">
            <a:avLst/>
          </a:prstGeom>
        </p:spPr>
        <p:txBody>
          <a:bodyPr/>
          <a:lstStyle/>
          <a:p>
            <a:r>
              <a:rPr lang="en-GB" dirty="0"/>
              <a:t>Click to edit title</a:t>
            </a:r>
          </a:p>
        </p:txBody>
      </p:sp>
      <p:sp>
        <p:nvSpPr>
          <p:cNvPr id="7" name="IFXSHAPE"/>
          <p:cNvSpPr>
            <a:spLocks noGrp="1"/>
          </p:cNvSpPr>
          <p:nvPr>
            <p:ph sz="quarter" idx="13" hasCustomPrompt="1"/>
          </p:nvPr>
        </p:nvSpPr>
        <p:spPr>
          <a:xfrm>
            <a:off x="250825" y="951310"/>
            <a:ext cx="8641655" cy="3835003"/>
          </a:xfrm>
          <a:prstGeom prst="rect">
            <a:avLst/>
          </a:prstGeom>
        </p:spPr>
        <p:txBody>
          <a:bodyPr/>
          <a:lstStyle/>
          <a:p>
            <a:pPr lvl="0"/>
            <a:r>
              <a:rPr lang="en-GB" noProof="0" dirty="0"/>
              <a:t>Click to edit text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8" name="IFXSHAPE">
            <a:extLst>
              <a:ext uri="{FF2B5EF4-FFF2-40B4-BE49-F238E27FC236}">
                <a16:creationId xmlns:a16="http://schemas.microsoft.com/office/drawing/2014/main" id="{D87C89FC-8753-4414-A7D2-8CADCB2E514B}"/>
              </a:ext>
            </a:extLst>
          </p:cNvPr>
          <p:cNvSpPr>
            <a:spLocks noGrp="1"/>
          </p:cNvSpPr>
          <p:nvPr>
            <p:ph type="dt" sz="half" idx="15"/>
          </p:nvPr>
        </p:nvSpPr>
        <p:spPr>
          <a:xfrm>
            <a:off x="250824" y="4905756"/>
            <a:ext cx="288036" cy="228600"/>
          </a:xfrm>
        </p:spPr>
        <p:txBody>
          <a:bodyPr wrap="none" lIns="0" tIns="0" rIns="0" bIns="0" anchor="ctr">
            <a:noAutofit/>
          </a:bodyPr>
          <a:lstStyle>
            <a:lvl1pPr algn="l" fontAlgn="t">
              <a:buClr>
                <a:schemeClr val="accent2"/>
              </a:buClr>
              <a:defRPr sz="700" b="0">
                <a:solidFill>
                  <a:schemeClr val="accent2"/>
                </a:solidFill>
                <a:latin typeface="Arial" panose="020B0604020202020204" pitchFamily="34" charset="0"/>
              </a:defRPr>
            </a:lvl1pPr>
          </a:lstStyle>
          <a:p>
            <a:r>
              <a:rPr lang="en-US"/>
              <a:t>2020-09-28             </a:t>
            </a:r>
            <a:r>
              <a:rPr lang="en-US" b="1"/>
              <a:t>restricted</a:t>
            </a:r>
          </a:p>
        </p:txBody>
      </p:sp>
    </p:spTree>
  </p:cSld>
  <p:clrMapOvr>
    <a:masterClrMapping/>
  </p:clrMapOvr>
  <p:hf hdr="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FX_Agenda">
    <p:spTree>
      <p:nvGrpSpPr>
        <p:cNvPr id="1" name=""/>
        <p:cNvGrpSpPr/>
        <p:nvPr/>
      </p:nvGrpSpPr>
      <p:grpSpPr>
        <a:xfrm>
          <a:off x="0" y="0"/>
          <a:ext cx="0" cy="0"/>
          <a:chOff x="0" y="0"/>
          <a:chExt cx="0" cy="0"/>
        </a:xfrm>
      </p:grpSpPr>
      <p:sp>
        <p:nvSpPr>
          <p:cNvPr id="8" name="IFXSHAPE">
            <a:extLst>
              <a:ext uri="{FF2B5EF4-FFF2-40B4-BE49-F238E27FC236}">
                <a16:creationId xmlns:a16="http://schemas.microsoft.com/office/drawing/2014/main" id="{9155F673-CCF5-4DE7-B143-D95F759DA636}"/>
              </a:ext>
            </a:extLst>
          </p:cNvPr>
          <p:cNvSpPr>
            <a:spLocks noGrp="1"/>
          </p:cNvSpPr>
          <p:nvPr>
            <p:ph type="ftr" sz="quarter" idx="38"/>
          </p:nvPr>
        </p:nvSpPr>
        <p:spPr>
          <a:xfrm>
            <a:off x="4283964" y="4905756"/>
            <a:ext cx="576072" cy="228600"/>
          </a:xfrm>
        </p:spPr>
        <p:txBody>
          <a:bodyPr wrap="none" lIns="0" tIns="0" rIns="0" bIns="0" anchor="ctr">
            <a:noAutofit/>
          </a:bodyPr>
          <a:lstStyle>
            <a:lvl1pPr algn="ctr" fontAlgn="t">
              <a:buClr>
                <a:schemeClr val="accent2"/>
              </a:buClr>
              <a:defRPr sz="700" b="0">
                <a:solidFill>
                  <a:schemeClr val="accent2"/>
                </a:solidFill>
                <a:latin typeface="Arial" panose="020B0604020202020204" pitchFamily="34" charset="0"/>
              </a:defRPr>
            </a:lvl1pPr>
          </a:lstStyle>
          <a:p>
            <a:r>
              <a:rPr lang="en-US"/>
              <a:t>Copyright © Infineon Technologies AG 2020. All rights reserved.</a:t>
            </a:r>
          </a:p>
        </p:txBody>
      </p:sp>
      <p:sp>
        <p:nvSpPr>
          <p:cNvPr id="6" name="IFXSHAPE">
            <a:extLst>
              <a:ext uri="{FF2B5EF4-FFF2-40B4-BE49-F238E27FC236}">
                <a16:creationId xmlns:a16="http://schemas.microsoft.com/office/drawing/2014/main" id="{6556EB20-A559-4056-A9A9-4DD3D8421A97}"/>
              </a:ext>
            </a:extLst>
          </p:cNvPr>
          <p:cNvSpPr>
            <a:spLocks noGrp="1"/>
          </p:cNvSpPr>
          <p:nvPr>
            <p:ph type="sldNum" sz="quarter" idx="36"/>
          </p:nvPr>
        </p:nvSpPr>
        <p:spPr>
          <a:xfrm>
            <a:off x="8315516" y="4905756"/>
            <a:ext cx="288036" cy="228600"/>
          </a:xfrm>
        </p:spPr>
        <p:txBody>
          <a:bodyPr wrap="none" lIns="0" tIns="0" rIns="0" bIns="0" anchor="ctr">
            <a:noAutofit/>
          </a:bodyPr>
          <a:lstStyle>
            <a:lvl1pPr algn="r" fontAlgn="t">
              <a:buClr>
                <a:srgbClr val="928285"/>
              </a:buClr>
              <a:defRPr sz="1000" b="0">
                <a:solidFill>
                  <a:srgbClr val="FFFFFF"/>
                </a:solidFill>
                <a:latin typeface="Arial" panose="020B0604020202020204" pitchFamily="34" charset="0"/>
              </a:defRPr>
            </a:lvl1pPr>
          </a:lstStyle>
          <a:p>
            <a:fld id="{6DAFFA08-3C57-42D7-8BEB-6F3353662B98}" type="slidenum">
              <a:rPr lang="en-US" smtClean="0"/>
              <a:pPr/>
              <a:t>‹#›</a:t>
            </a:fld>
            <a:endParaRPr lang="en-US"/>
          </a:p>
        </p:txBody>
      </p:sp>
      <p:sp>
        <p:nvSpPr>
          <p:cNvPr id="2" name="IFXSHAPE"/>
          <p:cNvSpPr>
            <a:spLocks noGrp="1"/>
          </p:cNvSpPr>
          <p:nvPr>
            <p:ph type="title" hasCustomPrompt="1"/>
          </p:nvPr>
        </p:nvSpPr>
        <p:spPr>
          <a:xfrm>
            <a:off x="251520" y="141540"/>
            <a:ext cx="7223760" cy="540000"/>
          </a:xfrm>
          <a:prstGeom prst="rect">
            <a:avLst/>
          </a:prstGeom>
        </p:spPr>
        <p:txBody>
          <a:bodyPr/>
          <a:lstStyle/>
          <a:p>
            <a:r>
              <a:rPr lang="en-GB" dirty="0"/>
              <a:t>Click to edit title</a:t>
            </a:r>
          </a:p>
        </p:txBody>
      </p:sp>
      <p:sp>
        <p:nvSpPr>
          <p:cNvPr id="38" name="IFXSHAPE"/>
          <p:cNvSpPr>
            <a:spLocks noGrp="1"/>
          </p:cNvSpPr>
          <p:nvPr>
            <p:ph type="body" idx="17" hasCustomPrompt="1"/>
          </p:nvPr>
        </p:nvSpPr>
        <p:spPr>
          <a:xfrm>
            <a:off x="971500" y="951309"/>
            <a:ext cx="7921676" cy="432054"/>
          </a:xfrm>
          <a:prstGeom prst="rect">
            <a:avLst/>
          </a:prstGeom>
          <a:noFill/>
        </p:spPr>
        <p:txBody>
          <a:bodyPr wrap="square" lIns="0" anchor="ctr">
            <a:noAutofit/>
          </a:bodyPr>
          <a:lstStyle>
            <a:lvl1pPr marL="0" indent="0" fontAlgn="auto">
              <a:buNone/>
              <a:defRPr sz="1600"/>
            </a:lvl1pPr>
            <a:lvl2pPr fontAlgn="auto">
              <a:defRPr/>
            </a:lvl2pPr>
            <a:lvl3pPr fontAlgn="auto">
              <a:defRPr/>
            </a:lvl3pPr>
            <a:lvl4pPr fontAlgn="auto">
              <a:defRPr/>
            </a:lvl4pPr>
            <a:lvl5pPr fontAlgn="auto">
              <a:defRPr/>
            </a:lvl5pPr>
          </a:lstStyle>
          <a:p>
            <a:pPr lvl="0"/>
            <a:r>
              <a:rPr lang="en-GB" dirty="0"/>
              <a:t>Click to edit text</a:t>
            </a:r>
          </a:p>
        </p:txBody>
      </p:sp>
      <p:sp>
        <p:nvSpPr>
          <p:cNvPr id="39" name="IFXSHAPE"/>
          <p:cNvSpPr>
            <a:spLocks noGrp="1"/>
          </p:cNvSpPr>
          <p:nvPr>
            <p:ph type="body" sz="quarter" idx="18" hasCustomPrompt="1"/>
          </p:nvPr>
        </p:nvSpPr>
        <p:spPr>
          <a:xfrm>
            <a:off x="971502" y="1437370"/>
            <a:ext cx="7921676" cy="432054"/>
          </a:xfrm>
          <a:prstGeom prst="rect">
            <a:avLst/>
          </a:prstGeom>
          <a:noFill/>
        </p:spPr>
        <p:txBody>
          <a:bodyPr wrap="square" lIns="0" anchor="ctr">
            <a:noAutofit/>
          </a:bodyPr>
          <a:lstStyle>
            <a:lvl1pPr marL="0" indent="0" fontAlgn="auto">
              <a:buNone/>
              <a:defRPr sz="1600"/>
            </a:lvl1pPr>
            <a:lvl2pPr fontAlgn="auto">
              <a:defRPr/>
            </a:lvl2pPr>
            <a:lvl3pPr fontAlgn="auto">
              <a:defRPr/>
            </a:lvl3pPr>
            <a:lvl4pPr fontAlgn="auto">
              <a:defRPr/>
            </a:lvl4pPr>
            <a:lvl5pPr fontAlgn="auto">
              <a:defRPr/>
            </a:lvl5pPr>
          </a:lstStyle>
          <a:p>
            <a:pPr lvl="0"/>
            <a:r>
              <a:rPr lang="en-GB" noProof="0" dirty="0"/>
              <a:t>Click to edit text</a:t>
            </a:r>
          </a:p>
        </p:txBody>
      </p:sp>
      <p:sp>
        <p:nvSpPr>
          <p:cNvPr id="40" name="IFXSHAPE"/>
          <p:cNvSpPr>
            <a:spLocks noGrp="1"/>
          </p:cNvSpPr>
          <p:nvPr>
            <p:ph type="body" sz="quarter" idx="19" hasCustomPrompt="1"/>
          </p:nvPr>
        </p:nvSpPr>
        <p:spPr>
          <a:xfrm>
            <a:off x="971502" y="1923431"/>
            <a:ext cx="7921676" cy="432054"/>
          </a:xfrm>
          <a:prstGeom prst="rect">
            <a:avLst/>
          </a:prstGeom>
          <a:noFill/>
        </p:spPr>
        <p:txBody>
          <a:bodyPr wrap="square" lIns="0" anchor="ctr">
            <a:noAutofit/>
          </a:bodyPr>
          <a:lstStyle>
            <a:lvl1pPr marL="0" indent="0" fontAlgn="auto">
              <a:buNone/>
              <a:defRPr sz="1600"/>
            </a:lvl1pPr>
            <a:lvl2pPr fontAlgn="auto">
              <a:defRPr/>
            </a:lvl2pPr>
            <a:lvl3pPr fontAlgn="auto">
              <a:defRPr/>
            </a:lvl3pPr>
            <a:lvl4pPr fontAlgn="auto">
              <a:defRPr/>
            </a:lvl4pPr>
            <a:lvl5pPr fontAlgn="auto">
              <a:defRPr/>
            </a:lvl5pPr>
          </a:lstStyle>
          <a:p>
            <a:pPr lvl="0"/>
            <a:r>
              <a:rPr lang="en-GB" noProof="0" dirty="0"/>
              <a:t>Click to edit text</a:t>
            </a:r>
          </a:p>
        </p:txBody>
      </p:sp>
      <p:sp>
        <p:nvSpPr>
          <p:cNvPr id="41" name="IFXSHAPE"/>
          <p:cNvSpPr>
            <a:spLocks noGrp="1"/>
          </p:cNvSpPr>
          <p:nvPr>
            <p:ph type="body" sz="quarter" idx="20" hasCustomPrompt="1"/>
          </p:nvPr>
        </p:nvSpPr>
        <p:spPr>
          <a:xfrm>
            <a:off x="971502" y="2409491"/>
            <a:ext cx="7921676" cy="432054"/>
          </a:xfrm>
          <a:prstGeom prst="rect">
            <a:avLst/>
          </a:prstGeom>
          <a:noFill/>
        </p:spPr>
        <p:txBody>
          <a:bodyPr wrap="square" lIns="0" anchor="ctr">
            <a:noAutofit/>
          </a:bodyPr>
          <a:lstStyle>
            <a:lvl1pPr marL="0" indent="0" fontAlgn="auto">
              <a:buNone/>
              <a:defRPr sz="1600"/>
            </a:lvl1pPr>
            <a:lvl2pPr fontAlgn="auto">
              <a:defRPr/>
            </a:lvl2pPr>
            <a:lvl3pPr fontAlgn="auto">
              <a:defRPr/>
            </a:lvl3pPr>
            <a:lvl4pPr fontAlgn="auto">
              <a:defRPr/>
            </a:lvl4pPr>
            <a:lvl5pPr fontAlgn="auto">
              <a:defRPr/>
            </a:lvl5pPr>
          </a:lstStyle>
          <a:p>
            <a:pPr lvl="0"/>
            <a:r>
              <a:rPr lang="en-GB" noProof="0" dirty="0"/>
              <a:t>Click to edit text</a:t>
            </a:r>
          </a:p>
        </p:txBody>
      </p:sp>
      <p:sp>
        <p:nvSpPr>
          <p:cNvPr id="42" name="IFXSHAPE"/>
          <p:cNvSpPr>
            <a:spLocks noGrp="1"/>
          </p:cNvSpPr>
          <p:nvPr>
            <p:ph type="body" sz="quarter" idx="21" hasCustomPrompt="1"/>
          </p:nvPr>
        </p:nvSpPr>
        <p:spPr>
          <a:xfrm>
            <a:off x="971502" y="2895552"/>
            <a:ext cx="7921676" cy="432054"/>
          </a:xfrm>
          <a:prstGeom prst="rect">
            <a:avLst/>
          </a:prstGeom>
          <a:noFill/>
        </p:spPr>
        <p:txBody>
          <a:bodyPr wrap="square" lIns="0" anchor="ctr">
            <a:noAutofit/>
          </a:bodyPr>
          <a:lstStyle>
            <a:lvl1pPr marL="0" indent="0" fontAlgn="auto">
              <a:buNone/>
              <a:defRPr sz="1600"/>
            </a:lvl1pPr>
            <a:lvl2pPr fontAlgn="auto">
              <a:defRPr/>
            </a:lvl2pPr>
            <a:lvl3pPr fontAlgn="auto">
              <a:defRPr/>
            </a:lvl3pPr>
            <a:lvl4pPr fontAlgn="auto">
              <a:defRPr/>
            </a:lvl4pPr>
            <a:lvl5pPr fontAlgn="auto">
              <a:defRPr/>
            </a:lvl5pPr>
          </a:lstStyle>
          <a:p>
            <a:pPr lvl="0"/>
            <a:r>
              <a:rPr lang="en-GB" noProof="0" dirty="0"/>
              <a:t>Click to edit text</a:t>
            </a:r>
          </a:p>
        </p:txBody>
      </p:sp>
      <p:sp>
        <p:nvSpPr>
          <p:cNvPr id="43" name="IFXSHAPE"/>
          <p:cNvSpPr>
            <a:spLocks noGrp="1"/>
          </p:cNvSpPr>
          <p:nvPr>
            <p:ph type="body" sz="quarter" idx="22" hasCustomPrompt="1"/>
          </p:nvPr>
        </p:nvSpPr>
        <p:spPr>
          <a:xfrm>
            <a:off x="971502" y="3381613"/>
            <a:ext cx="7921676" cy="432054"/>
          </a:xfrm>
          <a:prstGeom prst="rect">
            <a:avLst/>
          </a:prstGeom>
          <a:noFill/>
        </p:spPr>
        <p:txBody>
          <a:bodyPr wrap="square" lIns="0" anchor="ctr">
            <a:noAutofit/>
          </a:bodyPr>
          <a:lstStyle>
            <a:lvl1pPr marL="0" indent="0" fontAlgn="auto">
              <a:buNone/>
              <a:defRPr sz="1600"/>
            </a:lvl1pPr>
            <a:lvl2pPr fontAlgn="auto">
              <a:defRPr/>
            </a:lvl2pPr>
            <a:lvl3pPr fontAlgn="auto">
              <a:defRPr/>
            </a:lvl3pPr>
            <a:lvl4pPr fontAlgn="auto">
              <a:defRPr/>
            </a:lvl4pPr>
            <a:lvl5pPr fontAlgn="auto">
              <a:defRPr/>
            </a:lvl5pPr>
          </a:lstStyle>
          <a:p>
            <a:pPr lvl="0"/>
            <a:r>
              <a:rPr lang="en-GB" noProof="0" dirty="0"/>
              <a:t>Click to edit text</a:t>
            </a:r>
          </a:p>
        </p:txBody>
      </p:sp>
      <p:sp>
        <p:nvSpPr>
          <p:cNvPr id="44" name="IFXSHAPE"/>
          <p:cNvSpPr>
            <a:spLocks noGrp="1"/>
          </p:cNvSpPr>
          <p:nvPr>
            <p:ph type="body" sz="quarter" idx="23" hasCustomPrompt="1"/>
          </p:nvPr>
        </p:nvSpPr>
        <p:spPr>
          <a:xfrm>
            <a:off x="971502" y="3867674"/>
            <a:ext cx="7921676" cy="432054"/>
          </a:xfrm>
          <a:prstGeom prst="rect">
            <a:avLst/>
          </a:prstGeom>
          <a:noFill/>
        </p:spPr>
        <p:txBody>
          <a:bodyPr wrap="square" lIns="0" anchor="ctr">
            <a:noAutofit/>
          </a:bodyPr>
          <a:lstStyle>
            <a:lvl1pPr marL="0" indent="0" fontAlgn="auto">
              <a:buNone/>
              <a:defRPr sz="1600"/>
            </a:lvl1pPr>
            <a:lvl2pPr fontAlgn="auto">
              <a:defRPr/>
            </a:lvl2pPr>
            <a:lvl3pPr fontAlgn="auto">
              <a:defRPr/>
            </a:lvl3pPr>
            <a:lvl4pPr fontAlgn="auto">
              <a:defRPr/>
            </a:lvl4pPr>
            <a:lvl5pPr fontAlgn="auto">
              <a:defRPr/>
            </a:lvl5pPr>
          </a:lstStyle>
          <a:p>
            <a:pPr lvl="0"/>
            <a:r>
              <a:rPr lang="en-GB" noProof="0" dirty="0"/>
              <a:t>Click to edit text</a:t>
            </a:r>
          </a:p>
        </p:txBody>
      </p:sp>
      <p:sp>
        <p:nvSpPr>
          <p:cNvPr id="45" name="IFXSHAPE"/>
          <p:cNvSpPr>
            <a:spLocks noGrp="1"/>
          </p:cNvSpPr>
          <p:nvPr>
            <p:ph type="body" sz="quarter" idx="24" hasCustomPrompt="1"/>
          </p:nvPr>
        </p:nvSpPr>
        <p:spPr>
          <a:xfrm>
            <a:off x="971502" y="4353734"/>
            <a:ext cx="7921676" cy="432054"/>
          </a:xfrm>
          <a:prstGeom prst="rect">
            <a:avLst/>
          </a:prstGeom>
          <a:noFill/>
        </p:spPr>
        <p:txBody>
          <a:bodyPr wrap="square" lIns="0" anchor="ctr">
            <a:noAutofit/>
          </a:bodyPr>
          <a:lstStyle>
            <a:lvl1pPr marL="0" indent="0" fontAlgn="auto">
              <a:buNone/>
              <a:defRPr sz="1600"/>
            </a:lvl1pPr>
            <a:lvl2pPr fontAlgn="auto">
              <a:defRPr/>
            </a:lvl2pPr>
            <a:lvl3pPr fontAlgn="auto">
              <a:defRPr/>
            </a:lvl3pPr>
            <a:lvl4pPr fontAlgn="auto">
              <a:defRPr/>
            </a:lvl4pPr>
            <a:lvl5pPr fontAlgn="auto">
              <a:defRPr/>
            </a:lvl5pPr>
          </a:lstStyle>
          <a:p>
            <a:pPr lvl="0"/>
            <a:r>
              <a:rPr lang="en-GB" noProof="0" dirty="0"/>
              <a:t>Click to edit text</a:t>
            </a:r>
          </a:p>
        </p:txBody>
      </p:sp>
      <p:sp>
        <p:nvSpPr>
          <p:cNvPr id="46" name="IFXSHAPE"/>
          <p:cNvSpPr>
            <a:spLocks noGrp="1"/>
          </p:cNvSpPr>
          <p:nvPr>
            <p:ph type="body" idx="28" hasCustomPrompt="1"/>
          </p:nvPr>
        </p:nvSpPr>
        <p:spPr>
          <a:xfrm>
            <a:off x="250825" y="951309"/>
            <a:ext cx="432000" cy="432054"/>
          </a:xfrm>
          <a:prstGeom prst="ellipse">
            <a:avLst/>
          </a:prstGeom>
          <a:solidFill>
            <a:schemeClr val="accent4"/>
          </a:solidFill>
        </p:spPr>
        <p:txBody>
          <a:bodyPr wrap="square" lIns="0" anchor="ctr">
            <a:noAutofit/>
          </a:bodyPr>
          <a:lstStyle>
            <a:lvl1pPr marL="0" indent="0" algn="ctr" fontAlgn="auto">
              <a:buNone/>
              <a:defRPr sz="1400">
                <a:solidFill>
                  <a:schemeClr val="bg1"/>
                </a:solidFill>
              </a:defRPr>
            </a:lvl1pPr>
            <a:lvl2pPr fontAlgn="auto">
              <a:defRPr/>
            </a:lvl2pPr>
            <a:lvl3pPr fontAlgn="auto">
              <a:defRPr/>
            </a:lvl3pPr>
            <a:lvl4pPr fontAlgn="auto">
              <a:defRPr/>
            </a:lvl4pPr>
            <a:lvl5pPr fontAlgn="auto">
              <a:defRPr/>
            </a:lvl5pPr>
          </a:lstStyle>
          <a:p>
            <a:pPr lvl="0"/>
            <a:r>
              <a:rPr lang="en-GB" dirty="0" err="1"/>
              <a:t>Nr</a:t>
            </a:r>
            <a:r>
              <a:rPr lang="en-GB" dirty="0"/>
              <a:t>.</a:t>
            </a:r>
          </a:p>
        </p:txBody>
      </p:sp>
      <p:sp>
        <p:nvSpPr>
          <p:cNvPr id="47" name="IFXSHAPE"/>
          <p:cNvSpPr>
            <a:spLocks noGrp="1"/>
          </p:cNvSpPr>
          <p:nvPr>
            <p:ph type="body" idx="29" hasCustomPrompt="1"/>
          </p:nvPr>
        </p:nvSpPr>
        <p:spPr>
          <a:xfrm>
            <a:off x="250825" y="1437445"/>
            <a:ext cx="432000" cy="432054"/>
          </a:xfrm>
          <a:prstGeom prst="ellipse">
            <a:avLst/>
          </a:prstGeom>
          <a:solidFill>
            <a:schemeClr val="accent4"/>
          </a:solidFill>
        </p:spPr>
        <p:txBody>
          <a:bodyPr wrap="square" lIns="0" anchor="ctr">
            <a:noAutofit/>
          </a:bodyPr>
          <a:lstStyle>
            <a:lvl1pPr marL="0" indent="0" algn="ctr" fontAlgn="auto">
              <a:buNone/>
              <a:defRPr sz="1400">
                <a:solidFill>
                  <a:schemeClr val="bg1"/>
                </a:solidFill>
              </a:defRPr>
            </a:lvl1pPr>
            <a:lvl2pPr fontAlgn="auto">
              <a:defRPr/>
            </a:lvl2pPr>
            <a:lvl3pPr fontAlgn="auto">
              <a:defRPr/>
            </a:lvl3pPr>
            <a:lvl4pPr fontAlgn="auto">
              <a:defRPr/>
            </a:lvl4pPr>
            <a:lvl5pPr fontAlgn="auto">
              <a:defRPr/>
            </a:lvl5pPr>
          </a:lstStyle>
          <a:p>
            <a:pPr lvl="0"/>
            <a:r>
              <a:rPr lang="en-GB" dirty="0" err="1"/>
              <a:t>Nr</a:t>
            </a:r>
            <a:r>
              <a:rPr lang="en-GB" dirty="0"/>
              <a:t>.</a:t>
            </a:r>
          </a:p>
        </p:txBody>
      </p:sp>
      <p:sp>
        <p:nvSpPr>
          <p:cNvPr id="48" name="IFXSHAPE"/>
          <p:cNvSpPr>
            <a:spLocks noGrp="1"/>
          </p:cNvSpPr>
          <p:nvPr>
            <p:ph type="body" idx="30" hasCustomPrompt="1"/>
          </p:nvPr>
        </p:nvSpPr>
        <p:spPr>
          <a:xfrm>
            <a:off x="250825" y="1923581"/>
            <a:ext cx="432000" cy="432054"/>
          </a:xfrm>
          <a:prstGeom prst="ellipse">
            <a:avLst/>
          </a:prstGeom>
          <a:solidFill>
            <a:schemeClr val="accent4"/>
          </a:solidFill>
        </p:spPr>
        <p:txBody>
          <a:bodyPr wrap="square" lIns="0" anchor="ctr">
            <a:noAutofit/>
          </a:bodyPr>
          <a:lstStyle>
            <a:lvl1pPr marL="0" indent="0" algn="ctr" fontAlgn="auto">
              <a:buNone/>
              <a:defRPr sz="1400">
                <a:solidFill>
                  <a:schemeClr val="bg1"/>
                </a:solidFill>
              </a:defRPr>
            </a:lvl1pPr>
            <a:lvl2pPr fontAlgn="auto">
              <a:defRPr/>
            </a:lvl2pPr>
            <a:lvl3pPr fontAlgn="auto">
              <a:defRPr/>
            </a:lvl3pPr>
            <a:lvl4pPr fontAlgn="auto">
              <a:defRPr/>
            </a:lvl4pPr>
            <a:lvl5pPr fontAlgn="auto">
              <a:defRPr/>
            </a:lvl5pPr>
          </a:lstStyle>
          <a:p>
            <a:pPr lvl="0"/>
            <a:r>
              <a:rPr lang="en-GB" dirty="0" err="1"/>
              <a:t>Nr</a:t>
            </a:r>
            <a:r>
              <a:rPr lang="en-GB" dirty="0"/>
              <a:t>.</a:t>
            </a:r>
          </a:p>
        </p:txBody>
      </p:sp>
      <p:sp>
        <p:nvSpPr>
          <p:cNvPr id="49" name="IFXSHAPE"/>
          <p:cNvSpPr>
            <a:spLocks noGrp="1"/>
          </p:cNvSpPr>
          <p:nvPr>
            <p:ph type="body" idx="31" hasCustomPrompt="1"/>
          </p:nvPr>
        </p:nvSpPr>
        <p:spPr>
          <a:xfrm>
            <a:off x="250825" y="2409716"/>
            <a:ext cx="432000" cy="432054"/>
          </a:xfrm>
          <a:prstGeom prst="ellipse">
            <a:avLst/>
          </a:prstGeom>
          <a:solidFill>
            <a:schemeClr val="accent4"/>
          </a:solidFill>
        </p:spPr>
        <p:txBody>
          <a:bodyPr wrap="square" lIns="0" anchor="ctr">
            <a:noAutofit/>
          </a:bodyPr>
          <a:lstStyle>
            <a:lvl1pPr marL="0" indent="0" algn="ctr" fontAlgn="auto">
              <a:buNone/>
              <a:defRPr sz="1400">
                <a:solidFill>
                  <a:schemeClr val="bg1"/>
                </a:solidFill>
              </a:defRPr>
            </a:lvl1pPr>
            <a:lvl2pPr fontAlgn="auto">
              <a:defRPr/>
            </a:lvl2pPr>
            <a:lvl3pPr fontAlgn="auto">
              <a:defRPr/>
            </a:lvl3pPr>
            <a:lvl4pPr fontAlgn="auto">
              <a:defRPr/>
            </a:lvl4pPr>
            <a:lvl5pPr fontAlgn="auto">
              <a:defRPr/>
            </a:lvl5pPr>
          </a:lstStyle>
          <a:p>
            <a:pPr lvl="0"/>
            <a:r>
              <a:rPr lang="en-GB" dirty="0" err="1"/>
              <a:t>Nr</a:t>
            </a:r>
            <a:r>
              <a:rPr lang="en-GB" dirty="0"/>
              <a:t>.</a:t>
            </a:r>
          </a:p>
        </p:txBody>
      </p:sp>
      <p:sp>
        <p:nvSpPr>
          <p:cNvPr id="50" name="IFXSHAPE"/>
          <p:cNvSpPr>
            <a:spLocks noGrp="1"/>
          </p:cNvSpPr>
          <p:nvPr>
            <p:ph type="body" idx="32" hasCustomPrompt="1"/>
          </p:nvPr>
        </p:nvSpPr>
        <p:spPr>
          <a:xfrm>
            <a:off x="250825" y="2895852"/>
            <a:ext cx="432000" cy="432054"/>
          </a:xfrm>
          <a:prstGeom prst="ellipse">
            <a:avLst/>
          </a:prstGeom>
          <a:solidFill>
            <a:schemeClr val="accent4"/>
          </a:solidFill>
        </p:spPr>
        <p:txBody>
          <a:bodyPr wrap="square" lIns="0" anchor="ctr">
            <a:noAutofit/>
          </a:bodyPr>
          <a:lstStyle>
            <a:lvl1pPr marL="0" indent="0" algn="ctr" fontAlgn="auto">
              <a:buNone/>
              <a:defRPr sz="1400">
                <a:solidFill>
                  <a:schemeClr val="bg1"/>
                </a:solidFill>
              </a:defRPr>
            </a:lvl1pPr>
            <a:lvl2pPr fontAlgn="auto">
              <a:defRPr/>
            </a:lvl2pPr>
            <a:lvl3pPr fontAlgn="auto">
              <a:defRPr/>
            </a:lvl3pPr>
            <a:lvl4pPr fontAlgn="auto">
              <a:defRPr/>
            </a:lvl4pPr>
            <a:lvl5pPr fontAlgn="auto">
              <a:defRPr/>
            </a:lvl5pPr>
          </a:lstStyle>
          <a:p>
            <a:pPr lvl="0"/>
            <a:r>
              <a:rPr lang="en-GB" dirty="0" err="1"/>
              <a:t>Nr</a:t>
            </a:r>
            <a:r>
              <a:rPr lang="en-GB" dirty="0"/>
              <a:t>.</a:t>
            </a:r>
          </a:p>
        </p:txBody>
      </p:sp>
      <p:sp>
        <p:nvSpPr>
          <p:cNvPr id="51" name="IFXSHAPE"/>
          <p:cNvSpPr>
            <a:spLocks noGrp="1"/>
          </p:cNvSpPr>
          <p:nvPr>
            <p:ph type="body" idx="33" hasCustomPrompt="1"/>
          </p:nvPr>
        </p:nvSpPr>
        <p:spPr>
          <a:xfrm>
            <a:off x="250825" y="3381988"/>
            <a:ext cx="432000" cy="432054"/>
          </a:xfrm>
          <a:prstGeom prst="ellipse">
            <a:avLst/>
          </a:prstGeom>
          <a:solidFill>
            <a:schemeClr val="accent4"/>
          </a:solidFill>
        </p:spPr>
        <p:txBody>
          <a:bodyPr wrap="square" lIns="0" anchor="ctr">
            <a:noAutofit/>
          </a:bodyPr>
          <a:lstStyle>
            <a:lvl1pPr marL="0" indent="0" algn="ctr" fontAlgn="auto">
              <a:buNone/>
              <a:defRPr sz="1400">
                <a:solidFill>
                  <a:schemeClr val="bg1"/>
                </a:solidFill>
              </a:defRPr>
            </a:lvl1pPr>
            <a:lvl2pPr fontAlgn="auto">
              <a:defRPr/>
            </a:lvl2pPr>
            <a:lvl3pPr fontAlgn="auto">
              <a:defRPr/>
            </a:lvl3pPr>
            <a:lvl4pPr fontAlgn="auto">
              <a:defRPr/>
            </a:lvl4pPr>
            <a:lvl5pPr fontAlgn="auto">
              <a:defRPr/>
            </a:lvl5pPr>
          </a:lstStyle>
          <a:p>
            <a:pPr lvl="0"/>
            <a:r>
              <a:rPr lang="en-GB" dirty="0" err="1"/>
              <a:t>Nr</a:t>
            </a:r>
            <a:r>
              <a:rPr lang="en-GB" dirty="0"/>
              <a:t>.</a:t>
            </a:r>
          </a:p>
        </p:txBody>
      </p:sp>
      <p:sp>
        <p:nvSpPr>
          <p:cNvPr id="52" name="IFXSHAPE"/>
          <p:cNvSpPr>
            <a:spLocks noGrp="1"/>
          </p:cNvSpPr>
          <p:nvPr>
            <p:ph type="body" idx="34" hasCustomPrompt="1"/>
          </p:nvPr>
        </p:nvSpPr>
        <p:spPr>
          <a:xfrm>
            <a:off x="250825" y="3868124"/>
            <a:ext cx="432000" cy="432054"/>
          </a:xfrm>
          <a:prstGeom prst="ellipse">
            <a:avLst/>
          </a:prstGeom>
          <a:solidFill>
            <a:schemeClr val="accent4"/>
          </a:solidFill>
        </p:spPr>
        <p:txBody>
          <a:bodyPr wrap="square" lIns="0" anchor="ctr">
            <a:noAutofit/>
          </a:bodyPr>
          <a:lstStyle>
            <a:lvl1pPr marL="0" indent="0" algn="ctr" fontAlgn="auto">
              <a:buNone/>
              <a:defRPr sz="1400">
                <a:solidFill>
                  <a:schemeClr val="bg1"/>
                </a:solidFill>
              </a:defRPr>
            </a:lvl1pPr>
            <a:lvl2pPr fontAlgn="auto">
              <a:defRPr/>
            </a:lvl2pPr>
            <a:lvl3pPr fontAlgn="auto">
              <a:defRPr/>
            </a:lvl3pPr>
            <a:lvl4pPr fontAlgn="auto">
              <a:defRPr/>
            </a:lvl4pPr>
            <a:lvl5pPr fontAlgn="auto">
              <a:defRPr/>
            </a:lvl5pPr>
          </a:lstStyle>
          <a:p>
            <a:pPr lvl="0"/>
            <a:r>
              <a:rPr lang="en-GB" dirty="0" err="1"/>
              <a:t>Nr</a:t>
            </a:r>
            <a:r>
              <a:rPr lang="en-GB" dirty="0"/>
              <a:t>.</a:t>
            </a:r>
          </a:p>
        </p:txBody>
      </p:sp>
      <p:sp>
        <p:nvSpPr>
          <p:cNvPr id="53" name="IFXSHAPE"/>
          <p:cNvSpPr>
            <a:spLocks noGrp="1"/>
          </p:cNvSpPr>
          <p:nvPr>
            <p:ph type="body" idx="35" hasCustomPrompt="1"/>
          </p:nvPr>
        </p:nvSpPr>
        <p:spPr>
          <a:xfrm>
            <a:off x="250825" y="4354259"/>
            <a:ext cx="432000" cy="432054"/>
          </a:xfrm>
          <a:prstGeom prst="ellipse">
            <a:avLst/>
          </a:prstGeom>
          <a:solidFill>
            <a:schemeClr val="accent4"/>
          </a:solidFill>
        </p:spPr>
        <p:txBody>
          <a:bodyPr wrap="square" lIns="0" anchor="ctr">
            <a:noAutofit/>
          </a:bodyPr>
          <a:lstStyle>
            <a:lvl1pPr marL="0" indent="0" algn="ctr" fontAlgn="auto">
              <a:buNone/>
              <a:defRPr sz="1400">
                <a:solidFill>
                  <a:schemeClr val="bg1"/>
                </a:solidFill>
              </a:defRPr>
            </a:lvl1pPr>
            <a:lvl2pPr fontAlgn="auto">
              <a:defRPr/>
            </a:lvl2pPr>
            <a:lvl3pPr fontAlgn="auto">
              <a:defRPr/>
            </a:lvl3pPr>
            <a:lvl4pPr fontAlgn="auto">
              <a:defRPr/>
            </a:lvl4pPr>
            <a:lvl5pPr fontAlgn="auto">
              <a:defRPr/>
            </a:lvl5pPr>
          </a:lstStyle>
          <a:p>
            <a:pPr lvl="0"/>
            <a:r>
              <a:rPr lang="en-GB" dirty="0" err="1"/>
              <a:t>Nr</a:t>
            </a:r>
            <a:r>
              <a:rPr lang="en-GB" dirty="0"/>
              <a:t>.</a:t>
            </a:r>
          </a:p>
        </p:txBody>
      </p:sp>
      <p:sp>
        <p:nvSpPr>
          <p:cNvPr id="7" name="IFXSHAPE">
            <a:extLst>
              <a:ext uri="{FF2B5EF4-FFF2-40B4-BE49-F238E27FC236}">
                <a16:creationId xmlns:a16="http://schemas.microsoft.com/office/drawing/2014/main" id="{713A7944-4AC2-4E22-8E3F-5D5914616D90}"/>
              </a:ext>
            </a:extLst>
          </p:cNvPr>
          <p:cNvSpPr>
            <a:spLocks noGrp="1"/>
          </p:cNvSpPr>
          <p:nvPr>
            <p:ph type="dt" sz="half" idx="37"/>
          </p:nvPr>
        </p:nvSpPr>
        <p:spPr>
          <a:xfrm>
            <a:off x="250824" y="4905756"/>
            <a:ext cx="288036" cy="228600"/>
          </a:xfrm>
        </p:spPr>
        <p:txBody>
          <a:bodyPr wrap="none" lIns="0" tIns="0" rIns="0" bIns="0" anchor="ctr">
            <a:noAutofit/>
          </a:bodyPr>
          <a:lstStyle>
            <a:lvl1pPr algn="l" fontAlgn="t">
              <a:buClr>
                <a:schemeClr val="accent2"/>
              </a:buClr>
              <a:defRPr sz="700" b="0">
                <a:solidFill>
                  <a:schemeClr val="accent2"/>
                </a:solidFill>
                <a:latin typeface="Arial" panose="020B0604020202020204" pitchFamily="34" charset="0"/>
              </a:defRPr>
            </a:lvl1pPr>
          </a:lstStyle>
          <a:p>
            <a:r>
              <a:rPr lang="en-US"/>
              <a:t>2020-09-28             </a:t>
            </a:r>
            <a:r>
              <a:rPr lang="en-US" b="1"/>
              <a:t>restricted</a:t>
            </a:r>
          </a:p>
        </p:txBody>
      </p:sp>
    </p:spTree>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FX_Title_and_Two_Content">
    <p:spTree>
      <p:nvGrpSpPr>
        <p:cNvPr id="1" name=""/>
        <p:cNvGrpSpPr/>
        <p:nvPr/>
      </p:nvGrpSpPr>
      <p:grpSpPr>
        <a:xfrm>
          <a:off x="0" y="0"/>
          <a:ext cx="0" cy="0"/>
          <a:chOff x="0" y="0"/>
          <a:chExt cx="0" cy="0"/>
        </a:xfrm>
      </p:grpSpPr>
      <p:sp>
        <p:nvSpPr>
          <p:cNvPr id="10" name="IFXSHAPE">
            <a:extLst>
              <a:ext uri="{FF2B5EF4-FFF2-40B4-BE49-F238E27FC236}">
                <a16:creationId xmlns:a16="http://schemas.microsoft.com/office/drawing/2014/main" id="{9489682D-B4CB-4381-B08F-C7D1230E38A8}"/>
              </a:ext>
            </a:extLst>
          </p:cNvPr>
          <p:cNvSpPr>
            <a:spLocks noGrp="1"/>
          </p:cNvSpPr>
          <p:nvPr>
            <p:ph type="ftr" sz="quarter" idx="17"/>
          </p:nvPr>
        </p:nvSpPr>
        <p:spPr>
          <a:xfrm>
            <a:off x="4283964" y="4905756"/>
            <a:ext cx="576072" cy="228600"/>
          </a:xfrm>
        </p:spPr>
        <p:txBody>
          <a:bodyPr wrap="none" lIns="0" tIns="0" rIns="0" bIns="0" anchor="ctr">
            <a:noAutofit/>
          </a:bodyPr>
          <a:lstStyle>
            <a:lvl1pPr algn="ctr" fontAlgn="t">
              <a:buClr>
                <a:schemeClr val="accent2"/>
              </a:buClr>
              <a:defRPr sz="700" b="0">
                <a:solidFill>
                  <a:schemeClr val="accent2"/>
                </a:solidFill>
                <a:latin typeface="Arial" panose="020B0604020202020204" pitchFamily="34" charset="0"/>
              </a:defRPr>
            </a:lvl1pPr>
          </a:lstStyle>
          <a:p>
            <a:r>
              <a:rPr lang="en-US"/>
              <a:t>Copyright © Infineon Technologies AG 2020. All rights reserved.</a:t>
            </a:r>
          </a:p>
        </p:txBody>
      </p:sp>
      <p:sp>
        <p:nvSpPr>
          <p:cNvPr id="6" name="IFXSHAPE">
            <a:extLst>
              <a:ext uri="{FF2B5EF4-FFF2-40B4-BE49-F238E27FC236}">
                <a16:creationId xmlns:a16="http://schemas.microsoft.com/office/drawing/2014/main" id="{B0AD42D5-7587-44D6-9A49-2A8E9C515DE8}"/>
              </a:ext>
            </a:extLst>
          </p:cNvPr>
          <p:cNvSpPr>
            <a:spLocks noGrp="1"/>
          </p:cNvSpPr>
          <p:nvPr>
            <p:ph type="sldNum" sz="quarter" idx="15"/>
          </p:nvPr>
        </p:nvSpPr>
        <p:spPr>
          <a:xfrm>
            <a:off x="8315516" y="4905756"/>
            <a:ext cx="288036" cy="228600"/>
          </a:xfrm>
        </p:spPr>
        <p:txBody>
          <a:bodyPr wrap="none" lIns="0" tIns="0" rIns="0" bIns="0" anchor="ctr">
            <a:noAutofit/>
          </a:bodyPr>
          <a:lstStyle>
            <a:lvl1pPr algn="r" fontAlgn="t">
              <a:buClr>
                <a:srgbClr val="928285"/>
              </a:buClr>
              <a:defRPr sz="1000" b="0">
                <a:solidFill>
                  <a:srgbClr val="FFFFFF"/>
                </a:solidFill>
                <a:latin typeface="Arial" panose="020B0604020202020204" pitchFamily="34" charset="0"/>
              </a:defRPr>
            </a:lvl1pPr>
          </a:lstStyle>
          <a:p>
            <a:fld id="{9F107BCF-F772-4EBE-A317-4B9ACC6D79C6}" type="slidenum">
              <a:rPr lang="en-US" smtClean="0"/>
              <a:pPr/>
              <a:t>‹#›</a:t>
            </a:fld>
            <a:endParaRPr lang="en-US"/>
          </a:p>
        </p:txBody>
      </p:sp>
      <p:sp>
        <p:nvSpPr>
          <p:cNvPr id="2" name="IFXSHAPE"/>
          <p:cNvSpPr>
            <a:spLocks noGrp="1"/>
          </p:cNvSpPr>
          <p:nvPr>
            <p:ph type="title" hasCustomPrompt="1"/>
          </p:nvPr>
        </p:nvSpPr>
        <p:spPr>
          <a:xfrm>
            <a:off x="251520" y="141540"/>
            <a:ext cx="7223760" cy="540000"/>
          </a:xfrm>
          <a:prstGeom prst="rect">
            <a:avLst/>
          </a:prstGeom>
        </p:spPr>
        <p:txBody>
          <a:bodyPr/>
          <a:lstStyle/>
          <a:p>
            <a:r>
              <a:rPr lang="en-GB" dirty="0"/>
              <a:t>Click to edit title</a:t>
            </a:r>
          </a:p>
        </p:txBody>
      </p:sp>
      <p:sp>
        <p:nvSpPr>
          <p:cNvPr id="7" name="IFXSHAPE"/>
          <p:cNvSpPr>
            <a:spLocks noGrp="1"/>
          </p:cNvSpPr>
          <p:nvPr>
            <p:ph sz="quarter" idx="13" hasCustomPrompt="1"/>
          </p:nvPr>
        </p:nvSpPr>
        <p:spPr>
          <a:xfrm>
            <a:off x="250825" y="951310"/>
            <a:ext cx="4248472" cy="3835003"/>
          </a:xfrm>
          <a:prstGeom prst="rect">
            <a:avLst/>
          </a:prstGeom>
        </p:spPr>
        <p:txBody>
          <a:bodyPr/>
          <a:lstStyle/>
          <a:p>
            <a:pPr lvl="0"/>
            <a:r>
              <a:rPr lang="en-GB" noProof="0" dirty="0"/>
              <a:t>Click to edit text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9" name="IFXSHAPE"/>
          <p:cNvSpPr>
            <a:spLocks noGrp="1"/>
          </p:cNvSpPr>
          <p:nvPr>
            <p:ph sz="quarter" idx="14" hasCustomPrompt="1"/>
          </p:nvPr>
        </p:nvSpPr>
        <p:spPr>
          <a:xfrm>
            <a:off x="4643438" y="951310"/>
            <a:ext cx="4249042" cy="3835003"/>
          </a:xfrm>
          <a:prstGeom prst="rect">
            <a:avLst/>
          </a:prstGeom>
        </p:spPr>
        <p:txBody>
          <a:bodyPr/>
          <a:lstStyle/>
          <a:p>
            <a:pPr lvl="0"/>
            <a:r>
              <a:rPr lang="en-GB" noProof="0" dirty="0"/>
              <a:t>Click to edit text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8" name="IFXSHAPE">
            <a:extLst>
              <a:ext uri="{FF2B5EF4-FFF2-40B4-BE49-F238E27FC236}">
                <a16:creationId xmlns:a16="http://schemas.microsoft.com/office/drawing/2014/main" id="{F91B5A62-A750-4A30-AF4F-48DEDAA05C51}"/>
              </a:ext>
            </a:extLst>
          </p:cNvPr>
          <p:cNvSpPr>
            <a:spLocks noGrp="1"/>
          </p:cNvSpPr>
          <p:nvPr>
            <p:ph type="dt" sz="half" idx="16"/>
          </p:nvPr>
        </p:nvSpPr>
        <p:spPr>
          <a:xfrm>
            <a:off x="250824" y="4905756"/>
            <a:ext cx="288036" cy="228600"/>
          </a:xfrm>
        </p:spPr>
        <p:txBody>
          <a:bodyPr wrap="none" lIns="0" tIns="0" rIns="0" bIns="0" anchor="ctr">
            <a:noAutofit/>
          </a:bodyPr>
          <a:lstStyle>
            <a:lvl1pPr algn="l" fontAlgn="t">
              <a:buClr>
                <a:schemeClr val="accent2"/>
              </a:buClr>
              <a:defRPr sz="700" b="0">
                <a:solidFill>
                  <a:schemeClr val="accent2"/>
                </a:solidFill>
                <a:latin typeface="Arial" panose="020B0604020202020204" pitchFamily="34" charset="0"/>
              </a:defRPr>
            </a:lvl1pPr>
          </a:lstStyle>
          <a:p>
            <a:r>
              <a:rPr lang="en-US"/>
              <a:t>2020-09-28             </a:t>
            </a:r>
            <a:r>
              <a:rPr lang="en-US" b="1"/>
              <a:t>restricted</a:t>
            </a:r>
          </a:p>
        </p:txBody>
      </p:sp>
    </p:spTree>
  </p:cSld>
  <p:clrMapOvr>
    <a:masterClrMapping/>
  </p:clrMapOvr>
  <p:hf hdr="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FX_Section">
    <p:spTree>
      <p:nvGrpSpPr>
        <p:cNvPr id="1" name=""/>
        <p:cNvGrpSpPr/>
        <p:nvPr/>
      </p:nvGrpSpPr>
      <p:grpSpPr>
        <a:xfrm>
          <a:off x="0" y="0"/>
          <a:ext cx="0" cy="0"/>
          <a:chOff x="0" y="0"/>
          <a:chExt cx="0" cy="0"/>
        </a:xfrm>
      </p:grpSpPr>
      <p:sp>
        <p:nvSpPr>
          <p:cNvPr id="8" name="IFXSHAPE">
            <a:extLst>
              <a:ext uri="{FF2B5EF4-FFF2-40B4-BE49-F238E27FC236}">
                <a16:creationId xmlns:a16="http://schemas.microsoft.com/office/drawing/2014/main" id="{2BB445B1-8A5A-4CFF-9E5F-14F2AB6071E9}"/>
              </a:ext>
            </a:extLst>
          </p:cNvPr>
          <p:cNvSpPr>
            <a:spLocks noGrp="1"/>
          </p:cNvSpPr>
          <p:nvPr>
            <p:ph type="ftr" sz="quarter" idx="16"/>
          </p:nvPr>
        </p:nvSpPr>
        <p:spPr>
          <a:xfrm>
            <a:off x="4283964" y="4905756"/>
            <a:ext cx="576072" cy="228600"/>
          </a:xfrm>
        </p:spPr>
        <p:txBody>
          <a:bodyPr wrap="none" lIns="0" tIns="0" rIns="0" bIns="0" anchor="ctr">
            <a:noAutofit/>
          </a:bodyPr>
          <a:lstStyle>
            <a:lvl1pPr algn="ctr" fontAlgn="t">
              <a:buClr>
                <a:schemeClr val="accent2"/>
              </a:buClr>
              <a:defRPr sz="700" b="0">
                <a:solidFill>
                  <a:schemeClr val="accent2"/>
                </a:solidFill>
                <a:latin typeface="Arial" panose="020B0604020202020204" pitchFamily="34" charset="0"/>
              </a:defRPr>
            </a:lvl1pPr>
          </a:lstStyle>
          <a:p>
            <a:r>
              <a:rPr lang="en-US"/>
              <a:t>Copyright © Infineon Technologies AG 2020. All rights reserved.</a:t>
            </a:r>
          </a:p>
        </p:txBody>
      </p:sp>
      <p:sp>
        <p:nvSpPr>
          <p:cNvPr id="5" name="IFXSHAPE">
            <a:extLst>
              <a:ext uri="{FF2B5EF4-FFF2-40B4-BE49-F238E27FC236}">
                <a16:creationId xmlns:a16="http://schemas.microsoft.com/office/drawing/2014/main" id="{41A06B6A-A557-4093-8AA1-74233EC6B10F}"/>
              </a:ext>
            </a:extLst>
          </p:cNvPr>
          <p:cNvSpPr>
            <a:spLocks noGrp="1"/>
          </p:cNvSpPr>
          <p:nvPr>
            <p:ph type="sldNum" sz="quarter" idx="14"/>
          </p:nvPr>
        </p:nvSpPr>
        <p:spPr>
          <a:xfrm>
            <a:off x="8315516" y="4905756"/>
            <a:ext cx="288036" cy="228600"/>
          </a:xfrm>
        </p:spPr>
        <p:txBody>
          <a:bodyPr wrap="none" lIns="0" tIns="0" rIns="0" bIns="0" anchor="ctr">
            <a:noAutofit/>
          </a:bodyPr>
          <a:lstStyle>
            <a:lvl1pPr algn="r" fontAlgn="t">
              <a:buClr>
                <a:srgbClr val="928285"/>
              </a:buClr>
              <a:defRPr sz="1000" b="0">
                <a:solidFill>
                  <a:srgbClr val="FFFFFF"/>
                </a:solidFill>
                <a:latin typeface="Arial" panose="020B0604020202020204" pitchFamily="34" charset="0"/>
              </a:defRPr>
            </a:lvl1pPr>
          </a:lstStyle>
          <a:p>
            <a:fld id="{867CA79E-0513-42D4-B9F3-A87EC8B08C8E}" type="slidenum">
              <a:rPr lang="en-US" smtClean="0"/>
              <a:pPr/>
              <a:t>‹#›</a:t>
            </a:fld>
            <a:endParaRPr lang="en-US"/>
          </a:p>
        </p:txBody>
      </p:sp>
      <p:sp>
        <p:nvSpPr>
          <p:cNvPr id="6" name="Rechteck 22"/>
          <p:cNvSpPr/>
          <p:nvPr userDrawn="1"/>
        </p:nvSpPr>
        <p:spPr bwMode="auto">
          <a:xfrm>
            <a:off x="-13234" y="0"/>
            <a:ext cx="9157233" cy="5155124"/>
          </a:xfrm>
          <a:prstGeom prst="rect">
            <a:avLst/>
          </a:prstGeom>
          <a:solidFill>
            <a:schemeClr val="bg1"/>
          </a:solidFill>
          <a:ln w="9525">
            <a:noFill/>
            <a:miter lim="800000"/>
            <a:headEnd/>
            <a:tailEnd/>
          </a:ln>
        </p:spPr>
        <p:txBody>
          <a:bodyPr wrap="square" lIns="72000" tIns="72000" rIns="72000" bIns="72000" rtlCol="0" anchor="ctr"/>
          <a:lstStyle/>
          <a:p>
            <a:pPr algn="ctr" eaLnBrk="0" hangingPunct="0"/>
            <a:endParaRPr lang="de-DE" sz="1600" dirty="0">
              <a:latin typeface="Arial" panose="020B0604020202020204" pitchFamily="34" charset="0"/>
              <a:ea typeface="Verdana" pitchFamily="34" charset="0"/>
              <a:cs typeface="Arial" panose="020B0604020202020204" pitchFamily="34" charset="0"/>
            </a:endParaRPr>
          </a:p>
        </p:txBody>
      </p:sp>
      <p:grpSp>
        <p:nvGrpSpPr>
          <p:cNvPr id="10" name="Gruppieren 33"/>
          <p:cNvGrpSpPr/>
          <p:nvPr userDrawn="1"/>
        </p:nvGrpSpPr>
        <p:grpSpPr>
          <a:xfrm>
            <a:off x="-26987" y="0"/>
            <a:ext cx="9170987" cy="4299942"/>
            <a:chOff x="-26987" y="0"/>
            <a:chExt cx="9170987" cy="5733256"/>
          </a:xfrm>
          <a:solidFill>
            <a:schemeClr val="accent3"/>
          </a:solidFill>
        </p:grpSpPr>
        <p:cxnSp>
          <p:nvCxnSpPr>
            <p:cNvPr id="11" name="Gerade Verbindung 5"/>
            <p:cNvCxnSpPr/>
            <p:nvPr/>
          </p:nvCxnSpPr>
          <p:spPr>
            <a:xfrm flipH="1">
              <a:off x="3587742" y="2708920"/>
              <a:ext cx="5556256" cy="2127991"/>
            </a:xfrm>
            <a:prstGeom prst="line">
              <a:avLst/>
            </a:prstGeom>
            <a:grpFill/>
            <a:ln w="12700">
              <a:solidFill>
                <a:schemeClr val="accent3"/>
              </a:solidFill>
              <a:tailEnd type="none"/>
            </a:ln>
          </p:spPr>
          <p:style>
            <a:lnRef idx="1">
              <a:schemeClr val="accent1"/>
            </a:lnRef>
            <a:fillRef idx="0">
              <a:schemeClr val="accent1"/>
            </a:fillRef>
            <a:effectRef idx="0">
              <a:schemeClr val="accent1"/>
            </a:effectRef>
            <a:fontRef idx="minor">
              <a:schemeClr val="tx1"/>
            </a:fontRef>
          </p:style>
        </p:cxnSp>
        <p:cxnSp>
          <p:nvCxnSpPr>
            <p:cNvPr id="12" name="Gerade Verbindung 10"/>
            <p:cNvCxnSpPr/>
            <p:nvPr/>
          </p:nvCxnSpPr>
          <p:spPr>
            <a:xfrm flipH="1" flipV="1">
              <a:off x="3587741" y="4836910"/>
              <a:ext cx="264179" cy="896346"/>
            </a:xfrm>
            <a:prstGeom prst="line">
              <a:avLst/>
            </a:prstGeom>
            <a:grpFill/>
            <a:ln w="12700">
              <a:solidFill>
                <a:schemeClr val="accent3"/>
              </a:solidFill>
              <a:tailEnd type="none"/>
            </a:ln>
          </p:spPr>
          <p:style>
            <a:lnRef idx="1">
              <a:schemeClr val="accent1"/>
            </a:lnRef>
            <a:fillRef idx="0">
              <a:schemeClr val="accent1"/>
            </a:fillRef>
            <a:effectRef idx="0">
              <a:schemeClr val="accent1"/>
            </a:effectRef>
            <a:fontRef idx="minor">
              <a:schemeClr val="tx1"/>
            </a:fontRef>
          </p:style>
        </p:cxnSp>
        <p:cxnSp>
          <p:nvCxnSpPr>
            <p:cNvPr id="13" name="Gerade Verbindung 13"/>
            <p:cNvCxnSpPr/>
            <p:nvPr/>
          </p:nvCxnSpPr>
          <p:spPr>
            <a:xfrm flipH="1" flipV="1">
              <a:off x="-26987" y="3429646"/>
              <a:ext cx="3614729" cy="1407264"/>
            </a:xfrm>
            <a:prstGeom prst="line">
              <a:avLst/>
            </a:prstGeom>
            <a:grpFill/>
            <a:ln w="12700">
              <a:solidFill>
                <a:schemeClr val="accent3"/>
              </a:solidFill>
              <a:tailEnd type="none"/>
            </a:ln>
          </p:spPr>
          <p:style>
            <a:lnRef idx="1">
              <a:schemeClr val="accent1"/>
            </a:lnRef>
            <a:fillRef idx="0">
              <a:schemeClr val="accent1"/>
            </a:fillRef>
            <a:effectRef idx="0">
              <a:schemeClr val="accent1"/>
            </a:effectRef>
            <a:fontRef idx="minor">
              <a:schemeClr val="tx1"/>
            </a:fontRef>
          </p:style>
        </p:cxnSp>
        <p:cxnSp>
          <p:nvCxnSpPr>
            <p:cNvPr id="14" name="Gerade Verbindung 16"/>
            <p:cNvCxnSpPr/>
            <p:nvPr/>
          </p:nvCxnSpPr>
          <p:spPr>
            <a:xfrm flipH="1" flipV="1">
              <a:off x="5652120" y="0"/>
              <a:ext cx="3491880" cy="4149081"/>
            </a:xfrm>
            <a:prstGeom prst="line">
              <a:avLst/>
            </a:prstGeom>
            <a:grpFill/>
            <a:ln w="12700">
              <a:solidFill>
                <a:schemeClr val="accent3"/>
              </a:solidFill>
              <a:tailEnd type="none"/>
            </a:ln>
          </p:spPr>
          <p:style>
            <a:lnRef idx="1">
              <a:schemeClr val="accent1"/>
            </a:lnRef>
            <a:fillRef idx="0">
              <a:schemeClr val="accent1"/>
            </a:fillRef>
            <a:effectRef idx="0">
              <a:schemeClr val="accent1"/>
            </a:effectRef>
            <a:fontRef idx="minor">
              <a:schemeClr val="tx1"/>
            </a:fontRef>
          </p:style>
        </p:cxnSp>
        <p:sp>
          <p:nvSpPr>
            <p:cNvPr id="16" name="Ellipse 6"/>
            <p:cNvSpPr/>
            <p:nvPr/>
          </p:nvSpPr>
          <p:spPr bwMode="auto">
            <a:xfrm>
              <a:off x="3515733" y="4764903"/>
              <a:ext cx="144016" cy="192000"/>
            </a:xfrm>
            <a:prstGeom prst="ellipse">
              <a:avLst/>
            </a:prstGeom>
            <a:grpFill/>
            <a:ln w="9525">
              <a:noFill/>
              <a:miter lim="800000"/>
              <a:headEnd/>
              <a:tailEnd/>
            </a:ln>
          </p:spPr>
          <p:txBody>
            <a:bodyPr wrap="square" lIns="72000" tIns="72000" rIns="72000" bIns="72000" rtlCol="0" anchor="ctr"/>
            <a:lstStyle/>
            <a:p>
              <a:pPr algn="ctr" eaLnBrk="0" hangingPunct="0"/>
              <a:endParaRPr lang="de-DE" sz="1600" dirty="0">
                <a:latin typeface="Arial" panose="020B0604020202020204" pitchFamily="34" charset="0"/>
                <a:ea typeface="Verdana" pitchFamily="34" charset="0"/>
                <a:cs typeface="Arial" panose="020B0604020202020204" pitchFamily="34" charset="0"/>
              </a:endParaRPr>
            </a:p>
          </p:txBody>
        </p:sp>
      </p:grpSp>
      <p:sp>
        <p:nvSpPr>
          <p:cNvPr id="21" name="IFXSHAPE"/>
          <p:cNvSpPr>
            <a:spLocks noGrp="1"/>
          </p:cNvSpPr>
          <p:nvPr>
            <p:ph type="body" sz="quarter" idx="13" hasCustomPrompt="1"/>
          </p:nvPr>
        </p:nvSpPr>
        <p:spPr>
          <a:xfrm>
            <a:off x="250825" y="1599642"/>
            <a:ext cx="6115046" cy="503356"/>
          </a:xfrm>
          <a:prstGeom prst="rect">
            <a:avLst/>
          </a:prstGeom>
        </p:spPr>
        <p:txBody>
          <a:bodyPr anchor="b">
            <a:noAutofit/>
          </a:bodyPr>
          <a:lstStyle>
            <a:lvl1pPr marL="0" indent="0">
              <a:buNone/>
              <a:defRPr sz="3200"/>
            </a:lvl1pPr>
          </a:lstStyle>
          <a:p>
            <a:pPr lvl="0"/>
            <a:r>
              <a:rPr lang="en-GB"/>
              <a:t>Click to enter Section</a:t>
            </a:r>
            <a:endParaRPr lang="en-GB" dirty="0"/>
          </a:p>
        </p:txBody>
      </p:sp>
      <p:sp>
        <p:nvSpPr>
          <p:cNvPr id="9" name="Freihandform 2"/>
          <p:cNvSpPr/>
          <p:nvPr userDrawn="1"/>
        </p:nvSpPr>
        <p:spPr bwMode="auto">
          <a:xfrm>
            <a:off x="-21185" y="3846520"/>
            <a:ext cx="9165183" cy="1308605"/>
          </a:xfrm>
          <a:custGeom>
            <a:avLst/>
            <a:gdLst>
              <a:gd name="connsiteX0" fmla="*/ 9113004 w 9113004"/>
              <a:gd name="connsiteY0" fmla="*/ 92990 h 1906291"/>
              <a:gd name="connsiteX1" fmla="*/ 9113004 w 9113004"/>
              <a:gd name="connsiteY1" fmla="*/ 1906291 h 1906291"/>
              <a:gd name="connsiteX2" fmla="*/ 0 w 9113004"/>
              <a:gd name="connsiteY2" fmla="*/ 1906291 h 1906291"/>
              <a:gd name="connsiteX3" fmla="*/ 0 w 9113004"/>
              <a:gd name="connsiteY3" fmla="*/ 674176 h 1906291"/>
              <a:gd name="connsiteX4" fmla="*/ 7849892 w 9113004"/>
              <a:gd name="connsiteY4" fmla="*/ 0 h 1906291"/>
              <a:gd name="connsiteX5" fmla="*/ 9113004 w 9113004"/>
              <a:gd name="connsiteY5" fmla="*/ 92990 h 1906291"/>
              <a:gd name="connsiteX0" fmla="*/ 9120917 w 9120917"/>
              <a:gd name="connsiteY0" fmla="*/ 92990 h 1906291"/>
              <a:gd name="connsiteX1" fmla="*/ 9120917 w 9120917"/>
              <a:gd name="connsiteY1" fmla="*/ 1906291 h 1906291"/>
              <a:gd name="connsiteX2" fmla="*/ 7913 w 9120917"/>
              <a:gd name="connsiteY2" fmla="*/ 1906291 h 1906291"/>
              <a:gd name="connsiteX3" fmla="*/ 0 w 9120917"/>
              <a:gd name="connsiteY3" fmla="*/ 525435 h 1906291"/>
              <a:gd name="connsiteX4" fmla="*/ 7857805 w 9120917"/>
              <a:gd name="connsiteY4" fmla="*/ 0 h 1906291"/>
              <a:gd name="connsiteX5" fmla="*/ 9120917 w 9120917"/>
              <a:gd name="connsiteY5" fmla="*/ 92990 h 1906291"/>
              <a:gd name="connsiteX0" fmla="*/ 9120917 w 9120917"/>
              <a:gd name="connsiteY0" fmla="*/ 0 h 1813301"/>
              <a:gd name="connsiteX1" fmla="*/ 9120917 w 9120917"/>
              <a:gd name="connsiteY1" fmla="*/ 1813301 h 1813301"/>
              <a:gd name="connsiteX2" fmla="*/ 7913 w 9120917"/>
              <a:gd name="connsiteY2" fmla="*/ 1813301 h 1813301"/>
              <a:gd name="connsiteX3" fmla="*/ 0 w 9120917"/>
              <a:gd name="connsiteY3" fmla="*/ 432445 h 1813301"/>
              <a:gd name="connsiteX4" fmla="*/ 7841980 w 9120917"/>
              <a:gd name="connsiteY4" fmla="*/ 683774 h 1813301"/>
              <a:gd name="connsiteX5" fmla="*/ 9120917 w 9120917"/>
              <a:gd name="connsiteY5" fmla="*/ 0 h 1813301"/>
              <a:gd name="connsiteX0" fmla="*/ 9120917 w 9120917"/>
              <a:gd name="connsiteY0" fmla="*/ 0 h 1813301"/>
              <a:gd name="connsiteX1" fmla="*/ 9120917 w 9120917"/>
              <a:gd name="connsiteY1" fmla="*/ 1813301 h 1813301"/>
              <a:gd name="connsiteX2" fmla="*/ 7913 w 9120917"/>
              <a:gd name="connsiteY2" fmla="*/ 1813301 h 1813301"/>
              <a:gd name="connsiteX3" fmla="*/ 0 w 9120917"/>
              <a:gd name="connsiteY3" fmla="*/ 432445 h 1813301"/>
              <a:gd name="connsiteX4" fmla="*/ 9120917 w 9120917"/>
              <a:gd name="connsiteY4" fmla="*/ 0 h 18133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0917" h="1813301">
                <a:moveTo>
                  <a:pt x="9120917" y="0"/>
                </a:moveTo>
                <a:lnTo>
                  <a:pt x="9120917" y="1813301"/>
                </a:lnTo>
                <a:lnTo>
                  <a:pt x="7913" y="1813301"/>
                </a:lnTo>
                <a:cubicBezTo>
                  <a:pt x="5275" y="1353016"/>
                  <a:pt x="2638" y="892730"/>
                  <a:pt x="0" y="432445"/>
                </a:cubicBezTo>
                <a:lnTo>
                  <a:pt x="9120917" y="0"/>
                </a:lnTo>
                <a:close/>
              </a:path>
            </a:pathLst>
          </a:custGeom>
          <a:solidFill>
            <a:schemeClr val="accent3"/>
          </a:solidFill>
          <a:ln w="9525">
            <a:noFill/>
            <a:miter lim="800000"/>
            <a:headEnd/>
            <a:tailEnd/>
          </a:ln>
        </p:spPr>
        <p:txBody>
          <a:bodyPr wrap="square" lIns="72000" tIns="72000" rIns="72000" bIns="72000" rtlCol="0" anchor="ctr"/>
          <a:lstStyle/>
          <a:p>
            <a:pPr algn="ctr" eaLnBrk="0" hangingPunct="0"/>
            <a:endParaRPr lang="de-DE" sz="1600" b="1" dirty="0">
              <a:latin typeface="Arial" panose="020B0604020202020204" pitchFamily="34" charset="0"/>
              <a:ea typeface="Verdana" pitchFamily="34" charset="0"/>
              <a:cs typeface="Arial" panose="020B0604020202020204" pitchFamily="34" charset="0"/>
            </a:endParaRPr>
          </a:p>
        </p:txBody>
      </p:sp>
      <p:pic>
        <p:nvPicPr>
          <p:cNvPr id="15" name="Grafik 2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89593" y="142219"/>
            <a:ext cx="905487" cy="396000"/>
          </a:xfrm>
          <a:prstGeom prst="rect">
            <a:avLst/>
          </a:prstGeom>
        </p:spPr>
      </p:pic>
      <p:sp>
        <p:nvSpPr>
          <p:cNvPr id="7" name="IFXSHAPE">
            <a:extLst>
              <a:ext uri="{FF2B5EF4-FFF2-40B4-BE49-F238E27FC236}">
                <a16:creationId xmlns:a16="http://schemas.microsoft.com/office/drawing/2014/main" id="{41C186C4-CA40-4E14-AEB5-E7DF4B85886D}"/>
              </a:ext>
            </a:extLst>
          </p:cNvPr>
          <p:cNvSpPr>
            <a:spLocks noGrp="1"/>
          </p:cNvSpPr>
          <p:nvPr>
            <p:ph type="dt" sz="half" idx="15"/>
          </p:nvPr>
        </p:nvSpPr>
        <p:spPr>
          <a:xfrm>
            <a:off x="250824" y="4905756"/>
            <a:ext cx="288036" cy="228600"/>
          </a:xfrm>
        </p:spPr>
        <p:txBody>
          <a:bodyPr wrap="none" lIns="0" tIns="0" rIns="0" bIns="0" anchor="ctr">
            <a:noAutofit/>
          </a:bodyPr>
          <a:lstStyle>
            <a:lvl1pPr algn="l" fontAlgn="t">
              <a:buClr>
                <a:schemeClr val="accent2"/>
              </a:buClr>
              <a:defRPr sz="700" b="0">
                <a:solidFill>
                  <a:schemeClr val="accent2"/>
                </a:solidFill>
                <a:latin typeface="Arial" panose="020B0604020202020204" pitchFamily="34" charset="0"/>
              </a:defRPr>
            </a:lvl1pPr>
          </a:lstStyle>
          <a:p>
            <a:r>
              <a:rPr lang="en-US"/>
              <a:t>2020-09-28             </a:t>
            </a:r>
            <a:r>
              <a:rPr lang="en-US" b="1"/>
              <a:t>restricted</a:t>
            </a:r>
          </a:p>
        </p:txBody>
      </p:sp>
    </p:spTree>
    <p:extLst>
      <p:ext uri="{BB962C8B-B14F-4D97-AF65-F5344CB8AC3E}">
        <p14:creationId xmlns:p14="http://schemas.microsoft.com/office/powerpoint/2010/main" val="987074326"/>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blackWhite">
      <p:bgPr>
        <a:solidFill>
          <a:schemeClr val="bg1"/>
        </a:solidFill>
        <a:effectLst/>
      </p:bgPr>
    </p:bg>
    <p:spTree>
      <p:nvGrpSpPr>
        <p:cNvPr id="1" name=""/>
        <p:cNvGrpSpPr/>
        <p:nvPr/>
      </p:nvGrpSpPr>
      <p:grpSpPr>
        <a:xfrm>
          <a:off x="0" y="0"/>
          <a:ext cx="0" cy="0"/>
          <a:chOff x="0" y="0"/>
          <a:chExt cx="0" cy="0"/>
        </a:xfrm>
      </p:grpSpPr>
      <p:sp>
        <p:nvSpPr>
          <p:cNvPr id="5" name="IFXSHAPE">
            <a:extLst>
              <a:ext uri="{FF2B5EF4-FFF2-40B4-BE49-F238E27FC236}">
                <a16:creationId xmlns:a16="http://schemas.microsoft.com/office/drawing/2014/main" id="{372AE43B-8F10-43C8-8785-1E1CB85CFADE}"/>
              </a:ext>
            </a:extLst>
          </p:cNvPr>
          <p:cNvSpPr>
            <a:spLocks noGrp="1"/>
          </p:cNvSpPr>
          <p:nvPr>
            <p:ph type="sldNum" sz="quarter" idx="4"/>
          </p:nvPr>
        </p:nvSpPr>
        <p:spPr>
          <a:xfrm>
            <a:off x="8315516" y="4905756"/>
            <a:ext cx="288036" cy="228600"/>
          </a:xfrm>
          <a:prstGeom prst="rect">
            <a:avLst/>
          </a:prstGeom>
        </p:spPr>
        <p:txBody>
          <a:bodyPr vert="horz" wrap="none" lIns="0" tIns="0" rIns="0" bIns="0" rtlCol="0" anchor="ctr">
            <a:noAutofit/>
          </a:bodyPr>
          <a:lstStyle>
            <a:lvl1pPr algn="r" fontAlgn="t">
              <a:buClr>
                <a:srgbClr val="928285"/>
              </a:buClr>
              <a:defRPr sz="1000" b="0">
                <a:solidFill>
                  <a:srgbClr val="FFFFFF"/>
                </a:solidFill>
                <a:latin typeface="Arial" panose="020B0604020202020204" pitchFamily="34" charset="0"/>
              </a:defRPr>
            </a:lvl1pPr>
          </a:lstStyle>
          <a:p>
            <a:fld id="{BA925C6C-614A-4D70-B313-7ADCEE25F184}" type="slidenum">
              <a:rPr lang="en-US" smtClean="0"/>
              <a:pPr/>
              <a:t>‹#›</a:t>
            </a:fld>
            <a:endParaRPr lang="en-US"/>
          </a:p>
        </p:txBody>
      </p:sp>
      <p:sp>
        <p:nvSpPr>
          <p:cNvPr id="7" name="IFXSHAPE">
            <a:extLst>
              <a:ext uri="{FF2B5EF4-FFF2-40B4-BE49-F238E27FC236}">
                <a16:creationId xmlns:a16="http://schemas.microsoft.com/office/drawing/2014/main" id="{4D268FD3-4056-49DC-8C79-D4C201EED65B}"/>
              </a:ext>
            </a:extLst>
          </p:cNvPr>
          <p:cNvSpPr>
            <a:spLocks noGrp="1"/>
          </p:cNvSpPr>
          <p:nvPr>
            <p:ph type="ftr" sz="quarter" idx="3"/>
          </p:nvPr>
        </p:nvSpPr>
        <p:spPr>
          <a:xfrm>
            <a:off x="4283964" y="4905756"/>
            <a:ext cx="576072" cy="228600"/>
          </a:xfrm>
          <a:prstGeom prst="rect">
            <a:avLst/>
          </a:prstGeom>
        </p:spPr>
        <p:txBody>
          <a:bodyPr vert="horz" wrap="none" lIns="0" tIns="0" rIns="0" bIns="0" rtlCol="0" anchor="ctr">
            <a:noAutofit/>
          </a:bodyPr>
          <a:lstStyle>
            <a:lvl1pPr algn="ctr" fontAlgn="t">
              <a:buClr>
                <a:schemeClr val="accent2"/>
              </a:buClr>
              <a:defRPr sz="700" b="0">
                <a:solidFill>
                  <a:schemeClr val="accent2"/>
                </a:solidFill>
                <a:latin typeface="Arial" panose="020B0604020202020204" pitchFamily="34" charset="0"/>
              </a:defRPr>
            </a:lvl1pPr>
          </a:lstStyle>
          <a:p>
            <a:r>
              <a:rPr lang="en-US"/>
              <a:t>Copyright © Infineon Technologies AG 2020. All rights reserved.</a:t>
            </a:r>
          </a:p>
        </p:txBody>
      </p:sp>
      <p:pic>
        <p:nvPicPr>
          <p:cNvPr id="10" name="Grafik 9"/>
          <p:cNvPicPr>
            <a:picLocks noChangeAspect="1"/>
          </p:cNvPicPr>
          <p:nvPr userDrawn="1"/>
        </p:nvPicPr>
        <p:blipFill>
          <a:blip r:embed="rId21" cstate="print">
            <a:extLst>
              <a:ext uri="{28A0092B-C50C-407E-A947-70E740481C1C}">
                <a14:useLocalDpi xmlns:a14="http://schemas.microsoft.com/office/drawing/2010/main" val="0"/>
              </a:ext>
            </a:extLst>
          </a:blip>
          <a:stretch>
            <a:fillRect/>
          </a:stretch>
        </p:blipFill>
        <p:spPr>
          <a:xfrm>
            <a:off x="0" y="4872228"/>
            <a:ext cx="9144000" cy="271272"/>
          </a:xfrm>
          <a:prstGeom prst="rect">
            <a:avLst/>
          </a:prstGeom>
        </p:spPr>
      </p:pic>
      <p:pic>
        <p:nvPicPr>
          <p:cNvPr id="11" name="Grafik 10"/>
          <p:cNvPicPr>
            <a:picLocks noChangeAspect="1"/>
          </p:cNvPicPr>
          <p:nvPr userDrawn="1"/>
        </p:nvPicPr>
        <p:blipFill>
          <a:blip r:embed="rId22" cstate="print">
            <a:extLst>
              <a:ext uri="{28A0092B-C50C-407E-A947-70E740481C1C}">
                <a14:useLocalDpi xmlns:a14="http://schemas.microsoft.com/office/drawing/2010/main" val="0"/>
              </a:ext>
            </a:extLst>
          </a:blip>
          <a:stretch>
            <a:fillRect/>
          </a:stretch>
        </p:blipFill>
        <p:spPr>
          <a:xfrm>
            <a:off x="0" y="1836"/>
            <a:ext cx="9144000" cy="679704"/>
          </a:xfrm>
          <a:prstGeom prst="rect">
            <a:avLst/>
          </a:prstGeom>
        </p:spPr>
      </p:pic>
      <p:sp>
        <p:nvSpPr>
          <p:cNvPr id="15" name="IFXSHAPE"/>
          <p:cNvSpPr>
            <a:spLocks noGrp="1"/>
          </p:cNvSpPr>
          <p:nvPr>
            <p:ph type="title"/>
          </p:nvPr>
        </p:nvSpPr>
        <p:spPr>
          <a:xfrm>
            <a:off x="251520" y="141540"/>
            <a:ext cx="7406640" cy="540000"/>
          </a:xfrm>
          <a:prstGeom prst="rect">
            <a:avLst/>
          </a:prstGeom>
        </p:spPr>
        <p:txBody>
          <a:bodyPr vert="horz" lIns="0" tIns="0" rIns="0" bIns="10800" rtlCol="0" anchor="b" anchorCtr="0">
            <a:noAutofit/>
          </a:bodyPr>
          <a:lstStyle/>
          <a:p>
            <a:r>
              <a:rPr lang="en-GB" noProof="0" dirty="0"/>
              <a:t>Click to edit title</a:t>
            </a:r>
          </a:p>
        </p:txBody>
      </p:sp>
      <p:sp>
        <p:nvSpPr>
          <p:cNvPr id="16" name="IFXSHAPE"/>
          <p:cNvSpPr>
            <a:spLocks noGrp="1"/>
          </p:cNvSpPr>
          <p:nvPr>
            <p:ph type="body" idx="1"/>
          </p:nvPr>
        </p:nvSpPr>
        <p:spPr>
          <a:xfrm>
            <a:off x="250825" y="951310"/>
            <a:ext cx="8640763" cy="3835003"/>
          </a:xfrm>
          <a:prstGeom prst="rect">
            <a:avLst/>
          </a:prstGeom>
        </p:spPr>
        <p:txBody>
          <a:bodyPr vert="horz" lIns="0" tIns="0" rIns="0" bIns="0" rtlCol="0">
            <a:normAutofit/>
          </a:bodyPr>
          <a:lstStyle/>
          <a:p>
            <a:pPr lvl="0"/>
            <a:r>
              <a:rPr lang="en-GB" noProof="0" dirty="0"/>
              <a:t>Click to edit text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6" name="IFXSHAPE">
            <a:extLst>
              <a:ext uri="{FF2B5EF4-FFF2-40B4-BE49-F238E27FC236}">
                <a16:creationId xmlns:a16="http://schemas.microsoft.com/office/drawing/2014/main" id="{59032602-9911-40B1-9BF6-AFD731868C06}"/>
              </a:ext>
            </a:extLst>
          </p:cNvPr>
          <p:cNvSpPr>
            <a:spLocks noGrp="1"/>
          </p:cNvSpPr>
          <p:nvPr>
            <p:ph type="dt" sz="half" idx="2"/>
          </p:nvPr>
        </p:nvSpPr>
        <p:spPr>
          <a:xfrm>
            <a:off x="250824" y="4905756"/>
            <a:ext cx="288036" cy="228600"/>
          </a:xfrm>
          <a:prstGeom prst="rect">
            <a:avLst/>
          </a:prstGeom>
        </p:spPr>
        <p:txBody>
          <a:bodyPr vert="horz" wrap="none" lIns="0" tIns="0" rIns="0" bIns="0" rtlCol="0" anchor="ctr">
            <a:noAutofit/>
          </a:bodyPr>
          <a:lstStyle>
            <a:lvl1pPr algn="l" fontAlgn="t">
              <a:buClr>
                <a:schemeClr val="accent2"/>
              </a:buClr>
              <a:defRPr sz="700" b="0">
                <a:solidFill>
                  <a:schemeClr val="accent2"/>
                </a:solidFill>
                <a:latin typeface="Arial" panose="020B0604020202020204" pitchFamily="34" charset="0"/>
              </a:defRPr>
            </a:lvl1pPr>
          </a:lstStyle>
          <a:p>
            <a:r>
              <a:rPr lang="en-US"/>
              <a:t>2020-09-28             </a:t>
            </a:r>
            <a:r>
              <a:rPr lang="en-US" b="1"/>
              <a:t>restricted</a:t>
            </a:r>
          </a:p>
        </p:txBody>
      </p:sp>
    </p:spTree>
  </p:cSld>
  <p:clrMap bg1="lt1" tx1="dk1" bg2="lt2" tx2="dk2" accent1="accent1" accent2="accent2" accent3="accent3" accent4="accent4" accent5="accent5" accent6="accent6" hlink="hlink" folHlink="folHlink"/>
  <p:sldLayoutIdLst>
    <p:sldLayoutId id="2147483744" r:id="rId1"/>
    <p:sldLayoutId id="2147483755" r:id="rId2"/>
    <p:sldLayoutId id="2147483751" r:id="rId3"/>
    <p:sldLayoutId id="2147483752" r:id="rId4"/>
    <p:sldLayoutId id="2147483729" r:id="rId5"/>
    <p:sldLayoutId id="2147483730" r:id="rId6"/>
    <p:sldLayoutId id="2147483741" r:id="rId7"/>
    <p:sldLayoutId id="2147483731" r:id="rId8"/>
    <p:sldLayoutId id="2147483747" r:id="rId9"/>
    <p:sldLayoutId id="2147483732" r:id="rId10"/>
    <p:sldLayoutId id="2147483733" r:id="rId11"/>
    <p:sldLayoutId id="2147483734" r:id="rId12"/>
    <p:sldLayoutId id="2147483735" r:id="rId13"/>
    <p:sldLayoutId id="2147483736" r:id="rId14"/>
    <p:sldLayoutId id="2147483737" r:id="rId15"/>
    <p:sldLayoutId id="2147483738" r:id="rId16"/>
    <p:sldLayoutId id="2147483739" r:id="rId17"/>
    <p:sldLayoutId id="2147483754" r:id="rId18"/>
    <p:sldLayoutId id="2147483753" r:id="rId19"/>
  </p:sldLayoutIdLst>
  <p:hf hdr="0"/>
  <p:txStyles>
    <p:titleStyle>
      <a:lvl1pPr algn="l" rtl="0" eaLnBrk="1" fontAlgn="base" hangingPunct="1">
        <a:spcBef>
          <a:spcPct val="0"/>
        </a:spcBef>
        <a:spcAft>
          <a:spcPct val="0"/>
        </a:spcAft>
        <a:buClr>
          <a:schemeClr val="tx1"/>
        </a:buClr>
        <a:buFontTx/>
        <a:buNone/>
        <a:defRPr sz="1900" b="0">
          <a:solidFill>
            <a:schemeClr val="tx1"/>
          </a:solidFill>
          <a:latin typeface="Arial" panose="020B0604020202020204" pitchFamily="34" charset="0"/>
          <a:ea typeface="+mj-ea"/>
          <a:cs typeface="Arial" panose="020B0604020202020204" pitchFamily="34" charset="0"/>
        </a:defRPr>
      </a:lvl1pPr>
      <a:lvl2pPr algn="l" rtl="0" eaLnBrk="1" fontAlgn="base" hangingPunct="1">
        <a:spcBef>
          <a:spcPct val="0"/>
        </a:spcBef>
        <a:spcAft>
          <a:spcPct val="0"/>
        </a:spcAft>
        <a:defRPr sz="2600" b="1">
          <a:solidFill>
            <a:schemeClr val="tx2"/>
          </a:solidFill>
          <a:latin typeface="Arial" charset="0"/>
        </a:defRPr>
      </a:lvl2pPr>
      <a:lvl3pPr algn="l" rtl="0" eaLnBrk="1" fontAlgn="base" hangingPunct="1">
        <a:spcBef>
          <a:spcPct val="0"/>
        </a:spcBef>
        <a:spcAft>
          <a:spcPct val="0"/>
        </a:spcAft>
        <a:defRPr sz="2600" b="1">
          <a:solidFill>
            <a:schemeClr val="tx2"/>
          </a:solidFill>
          <a:latin typeface="Arial" charset="0"/>
        </a:defRPr>
      </a:lvl3pPr>
      <a:lvl4pPr algn="l" rtl="0" eaLnBrk="1" fontAlgn="base" hangingPunct="1">
        <a:spcBef>
          <a:spcPct val="0"/>
        </a:spcBef>
        <a:spcAft>
          <a:spcPct val="0"/>
        </a:spcAft>
        <a:defRPr sz="2600" b="1">
          <a:solidFill>
            <a:schemeClr val="tx2"/>
          </a:solidFill>
          <a:latin typeface="Arial" charset="0"/>
        </a:defRPr>
      </a:lvl4pPr>
      <a:lvl5pPr algn="l" rtl="0" eaLnBrk="1" fontAlgn="base" hangingPunct="1">
        <a:spcBef>
          <a:spcPct val="0"/>
        </a:spcBef>
        <a:spcAft>
          <a:spcPct val="0"/>
        </a:spcAft>
        <a:defRPr sz="2600" b="1">
          <a:solidFill>
            <a:schemeClr val="tx2"/>
          </a:solidFill>
          <a:latin typeface="Arial" charset="0"/>
        </a:defRPr>
      </a:lvl5pPr>
      <a:lvl6pPr marL="457200" algn="l" rtl="0" eaLnBrk="1" fontAlgn="base" hangingPunct="1">
        <a:spcBef>
          <a:spcPct val="0"/>
        </a:spcBef>
        <a:spcAft>
          <a:spcPct val="0"/>
        </a:spcAft>
        <a:defRPr sz="2600" b="1">
          <a:solidFill>
            <a:schemeClr val="tx2"/>
          </a:solidFill>
          <a:latin typeface="Arial" charset="0"/>
        </a:defRPr>
      </a:lvl6pPr>
      <a:lvl7pPr marL="914400" algn="l" rtl="0" eaLnBrk="1" fontAlgn="base" hangingPunct="1">
        <a:spcBef>
          <a:spcPct val="0"/>
        </a:spcBef>
        <a:spcAft>
          <a:spcPct val="0"/>
        </a:spcAft>
        <a:defRPr sz="2600" b="1">
          <a:solidFill>
            <a:schemeClr val="tx2"/>
          </a:solidFill>
          <a:latin typeface="Arial" charset="0"/>
        </a:defRPr>
      </a:lvl7pPr>
      <a:lvl8pPr marL="1371600" algn="l" rtl="0" eaLnBrk="1" fontAlgn="base" hangingPunct="1">
        <a:spcBef>
          <a:spcPct val="0"/>
        </a:spcBef>
        <a:spcAft>
          <a:spcPct val="0"/>
        </a:spcAft>
        <a:defRPr sz="2600" b="1">
          <a:solidFill>
            <a:schemeClr val="tx2"/>
          </a:solidFill>
          <a:latin typeface="Arial" charset="0"/>
        </a:defRPr>
      </a:lvl8pPr>
      <a:lvl9pPr marL="1828800" algn="l" rtl="0" eaLnBrk="1" fontAlgn="base" hangingPunct="1">
        <a:spcBef>
          <a:spcPct val="0"/>
        </a:spcBef>
        <a:spcAft>
          <a:spcPct val="0"/>
        </a:spcAft>
        <a:defRPr sz="2600" b="1">
          <a:solidFill>
            <a:schemeClr val="tx2"/>
          </a:solidFill>
          <a:latin typeface="Arial" charset="0"/>
        </a:defRPr>
      </a:lvl9pPr>
    </p:titleStyle>
    <p:bodyStyle>
      <a:lvl1pPr marL="288000" indent="-288000" algn="l" rtl="0" eaLnBrk="1" fontAlgn="base" hangingPunct="1">
        <a:spcBef>
          <a:spcPts val="0"/>
        </a:spcBef>
        <a:spcAft>
          <a:spcPts val="0"/>
        </a:spcAft>
        <a:buClr>
          <a:schemeClr val="accent1"/>
        </a:buClr>
        <a:buSzPct val="100000"/>
        <a:buFont typeface="Arial" panose="020B0604020202020204" pitchFamily="34" charset="0"/>
        <a:buChar char="›"/>
        <a:defRPr sz="1800" baseline="0">
          <a:solidFill>
            <a:schemeClr val="tx1"/>
          </a:solidFill>
          <a:latin typeface="Arial" panose="020B0604020202020204" pitchFamily="34" charset="0"/>
          <a:ea typeface="+mn-ea"/>
          <a:cs typeface="Arial" panose="020B0604020202020204" pitchFamily="34" charset="0"/>
        </a:defRPr>
      </a:lvl1pPr>
      <a:lvl2pPr marL="576000" indent="-288000" algn="l" rtl="0" eaLnBrk="1" fontAlgn="base" hangingPunct="1">
        <a:spcBef>
          <a:spcPts val="0"/>
        </a:spcBef>
        <a:spcAft>
          <a:spcPts val="0"/>
        </a:spcAft>
        <a:buClr>
          <a:schemeClr val="accent1"/>
        </a:buClr>
        <a:buSzPct val="100000"/>
        <a:buFont typeface="Verdana" panose="020B0604030504040204" pitchFamily="34" charset="0"/>
        <a:buChar char="–"/>
        <a:defRPr sz="1800">
          <a:solidFill>
            <a:schemeClr val="tx1"/>
          </a:solidFill>
          <a:latin typeface="Arial" panose="020B0604020202020204" pitchFamily="34" charset="0"/>
        </a:defRPr>
      </a:lvl2pPr>
      <a:lvl3pPr marL="864000" indent="-288000" algn="l" rtl="0" eaLnBrk="1" fontAlgn="base" hangingPunct="1">
        <a:spcBef>
          <a:spcPts val="0"/>
        </a:spcBef>
        <a:spcAft>
          <a:spcPts val="0"/>
        </a:spcAft>
        <a:buClr>
          <a:schemeClr val="accent1"/>
        </a:buClr>
        <a:buSzPct val="100000"/>
        <a:buFont typeface="Verdana" pitchFamily="34" charset="0"/>
        <a:buChar char="–"/>
        <a:defRPr sz="1600" baseline="0">
          <a:solidFill>
            <a:schemeClr val="tx1"/>
          </a:solidFill>
          <a:latin typeface="Arial" panose="020B0604020202020204" pitchFamily="34" charset="0"/>
        </a:defRPr>
      </a:lvl3pPr>
      <a:lvl4pPr marL="1080000" indent="-216000" algn="l" rtl="0" eaLnBrk="1" fontAlgn="base" hangingPunct="1">
        <a:spcBef>
          <a:spcPts val="0"/>
        </a:spcBef>
        <a:spcAft>
          <a:spcPts val="0"/>
        </a:spcAft>
        <a:buClr>
          <a:schemeClr val="accent1"/>
        </a:buClr>
        <a:buSzPct val="100000"/>
        <a:buFont typeface="Verdana" panose="020B0604030504040204" pitchFamily="34" charset="0"/>
        <a:buChar char="–"/>
        <a:defRPr sz="1400" baseline="0">
          <a:solidFill>
            <a:schemeClr val="tx1"/>
          </a:solidFill>
          <a:latin typeface="Arial" panose="020B0604020202020204" pitchFamily="34" charset="0"/>
        </a:defRPr>
      </a:lvl4pPr>
      <a:lvl5pPr marL="1296000" indent="-216000" algn="l" rtl="0" eaLnBrk="1" fontAlgn="base" hangingPunct="1">
        <a:spcBef>
          <a:spcPts val="0"/>
        </a:spcBef>
        <a:spcAft>
          <a:spcPts val="0"/>
        </a:spcAft>
        <a:buClr>
          <a:schemeClr val="accent1"/>
        </a:buClr>
        <a:buSzPct val="100000"/>
        <a:buFont typeface="Verdana" panose="020B0604030504040204" pitchFamily="34" charset="0"/>
        <a:buChar char="–"/>
        <a:defRPr sz="1200" baseline="0">
          <a:solidFill>
            <a:schemeClr val="tx1"/>
          </a:solidFill>
          <a:latin typeface="Arial" panose="020B0604020202020204" pitchFamily="34" charset="0"/>
        </a:defRPr>
      </a:lvl5pPr>
      <a:lvl6pPr marL="1296000" indent="-216000" algn="l" rtl="0" eaLnBrk="1" fontAlgn="base" hangingPunct="1">
        <a:spcBef>
          <a:spcPts val="0"/>
        </a:spcBef>
        <a:spcAft>
          <a:spcPts val="300"/>
        </a:spcAft>
        <a:buClr>
          <a:schemeClr val="accent1"/>
        </a:buClr>
        <a:buFont typeface="Verdana" pitchFamily="34" charset="0"/>
        <a:buNone/>
        <a:defRPr sz="1400" baseline="0">
          <a:solidFill>
            <a:schemeClr val="tx1"/>
          </a:solidFill>
          <a:latin typeface="Verdana" pitchFamily="34" charset="0"/>
        </a:defRPr>
      </a:lvl6pPr>
      <a:lvl7pPr marL="2514600" indent="-228600" algn="l" rtl="0" eaLnBrk="1" fontAlgn="base" hangingPunct="1">
        <a:spcBef>
          <a:spcPct val="25000"/>
        </a:spcBef>
        <a:spcAft>
          <a:spcPct val="0"/>
        </a:spcAft>
        <a:buClr>
          <a:schemeClr val="tx1"/>
        </a:buClr>
        <a:buChar char="–"/>
        <a:defRPr sz="2000">
          <a:solidFill>
            <a:srgbClr val="666666"/>
          </a:solidFill>
          <a:latin typeface="+mn-lt"/>
        </a:defRPr>
      </a:lvl7pPr>
      <a:lvl8pPr marL="2971800" indent="-228600" algn="l" rtl="0" eaLnBrk="1" fontAlgn="base" hangingPunct="1">
        <a:spcBef>
          <a:spcPct val="25000"/>
        </a:spcBef>
        <a:spcAft>
          <a:spcPct val="0"/>
        </a:spcAft>
        <a:buClr>
          <a:schemeClr val="tx1"/>
        </a:buClr>
        <a:buChar char="–"/>
        <a:defRPr sz="2000">
          <a:solidFill>
            <a:srgbClr val="666666"/>
          </a:solidFill>
          <a:latin typeface="+mn-lt"/>
        </a:defRPr>
      </a:lvl8pPr>
      <a:lvl9pPr marL="3429000" indent="-228600" algn="l" rtl="0" eaLnBrk="1" fontAlgn="base" hangingPunct="1">
        <a:spcBef>
          <a:spcPct val="25000"/>
        </a:spcBef>
        <a:spcAft>
          <a:spcPct val="0"/>
        </a:spcAft>
        <a:buClr>
          <a:schemeClr val="tx1"/>
        </a:buClr>
        <a:buChar char="–"/>
        <a:defRPr sz="2000">
          <a:solidFill>
            <a:srgbClr val="666666"/>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hyperlink" Target="https://github.com/FreeRTOS/FreeRTOS-Kernel/tree/main/portable/ThirdParty/GCC/ARM_TFM" TargetMode="External"/><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7"/>
          <p:cNvSpPr>
            <a:spLocks noGrp="1"/>
          </p:cNvSpPr>
          <p:nvPr>
            <p:ph type="title"/>
          </p:nvPr>
        </p:nvSpPr>
        <p:spPr>
          <a:xfrm>
            <a:off x="468000" y="743978"/>
            <a:ext cx="8352472" cy="1118901"/>
          </a:xfrm>
        </p:spPr>
        <p:txBody>
          <a:bodyPr/>
          <a:lstStyle/>
          <a:p>
            <a:r>
              <a:rPr lang="de-DE" dirty="0"/>
              <a:t>Default </a:t>
            </a:r>
            <a:r>
              <a:rPr lang="en-US" dirty="0"/>
              <a:t>implementation</a:t>
            </a:r>
            <a:r>
              <a:rPr lang="de-DE" dirty="0"/>
              <a:t> </a:t>
            </a:r>
            <a:r>
              <a:rPr lang="en-US" dirty="0"/>
              <a:t>of</a:t>
            </a:r>
            <a:r>
              <a:rPr lang="de-DE" dirty="0"/>
              <a:t>  </a:t>
            </a:r>
            <a:r>
              <a:rPr lang="en-US" dirty="0" err="1"/>
              <a:t>tfm_ns_interface_dispatch</a:t>
            </a:r>
            <a:r>
              <a:rPr lang="en-US" dirty="0"/>
              <a:t>()</a:t>
            </a:r>
            <a:endParaRPr lang="de-DE" dirty="0"/>
          </a:p>
        </p:txBody>
      </p:sp>
      <p:sp>
        <p:nvSpPr>
          <p:cNvPr id="3" name="Date Placeholder 2">
            <a:extLst>
              <a:ext uri="{FF2B5EF4-FFF2-40B4-BE49-F238E27FC236}">
                <a16:creationId xmlns:a16="http://schemas.microsoft.com/office/drawing/2014/main" id="{74679DAF-C5ED-4D2E-B944-D21763249E29}"/>
              </a:ext>
            </a:extLst>
          </p:cNvPr>
          <p:cNvSpPr>
            <a:spLocks noGrp="1"/>
          </p:cNvSpPr>
          <p:nvPr>
            <p:ph type="dt" sz="half" idx="11"/>
          </p:nvPr>
        </p:nvSpPr>
        <p:spPr/>
        <p:txBody>
          <a:bodyPr/>
          <a:lstStyle/>
          <a:p>
            <a:r>
              <a:rPr lang="en-US" dirty="0"/>
              <a:t>- public -</a:t>
            </a:r>
          </a:p>
        </p:txBody>
      </p:sp>
    </p:spTree>
    <p:extLst>
      <p:ext uri="{BB962C8B-B14F-4D97-AF65-F5344CB8AC3E}">
        <p14:creationId xmlns:p14="http://schemas.microsoft.com/office/powerpoint/2010/main" val="6459500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7">
            <a:extLst>
              <a:ext uri="{FF2B5EF4-FFF2-40B4-BE49-F238E27FC236}">
                <a16:creationId xmlns:a16="http://schemas.microsoft.com/office/drawing/2014/main" id="{6C425E08-383F-49E3-82CB-4F4026D8D143}"/>
              </a:ext>
            </a:extLst>
          </p:cNvPr>
          <p:cNvSpPr>
            <a:spLocks noGrp="1"/>
          </p:cNvSpPr>
          <p:nvPr>
            <p:ph type="ftr" sz="quarter" idx="16"/>
          </p:nvPr>
        </p:nvSpPr>
        <p:spPr/>
        <p:txBody>
          <a:bodyPr/>
          <a:lstStyle/>
          <a:p>
            <a:r>
              <a:rPr lang="en-US" dirty="0"/>
              <a:t>Copyright © Infineon Technologies AG 2020. All rights reserved.</a:t>
            </a:r>
          </a:p>
        </p:txBody>
      </p:sp>
      <p:sp>
        <p:nvSpPr>
          <p:cNvPr id="6" name="Slide Number Placeholder 5">
            <a:extLst>
              <a:ext uri="{FF2B5EF4-FFF2-40B4-BE49-F238E27FC236}">
                <a16:creationId xmlns:a16="http://schemas.microsoft.com/office/drawing/2014/main" id="{0679319F-75BE-4FDF-B678-9BC02BECF7A3}"/>
              </a:ext>
            </a:extLst>
          </p:cNvPr>
          <p:cNvSpPr>
            <a:spLocks noGrp="1"/>
          </p:cNvSpPr>
          <p:nvPr>
            <p:ph type="sldNum" sz="quarter" idx="14"/>
          </p:nvPr>
        </p:nvSpPr>
        <p:spPr/>
        <p:txBody>
          <a:bodyPr/>
          <a:lstStyle/>
          <a:p>
            <a:fld id="{E10AC015-91B9-4964-B7EA-659B68778417}" type="slidenum">
              <a:rPr lang="en-US" smtClean="0"/>
              <a:pPr/>
              <a:t>2</a:t>
            </a:fld>
            <a:endParaRPr lang="en-US"/>
          </a:p>
        </p:txBody>
      </p:sp>
      <p:sp>
        <p:nvSpPr>
          <p:cNvPr id="9" name="Title 8">
            <a:extLst>
              <a:ext uri="{FF2B5EF4-FFF2-40B4-BE49-F238E27FC236}">
                <a16:creationId xmlns:a16="http://schemas.microsoft.com/office/drawing/2014/main" id="{92BEE3FE-5326-4291-A333-209CBD95297C}"/>
              </a:ext>
            </a:extLst>
          </p:cNvPr>
          <p:cNvSpPr>
            <a:spLocks noGrp="1"/>
          </p:cNvSpPr>
          <p:nvPr>
            <p:ph type="title"/>
          </p:nvPr>
        </p:nvSpPr>
        <p:spPr/>
        <p:txBody>
          <a:bodyPr/>
          <a:lstStyle/>
          <a:p>
            <a:r>
              <a:rPr lang="en-US" dirty="0"/>
              <a:t>Current state of the code</a:t>
            </a:r>
          </a:p>
        </p:txBody>
      </p:sp>
      <p:sp>
        <p:nvSpPr>
          <p:cNvPr id="18" name="Rectangle 17">
            <a:extLst>
              <a:ext uri="{FF2B5EF4-FFF2-40B4-BE49-F238E27FC236}">
                <a16:creationId xmlns:a16="http://schemas.microsoft.com/office/drawing/2014/main" id="{2BF5ED73-D806-4AEC-82E8-091EE4DF4769}"/>
              </a:ext>
            </a:extLst>
          </p:cNvPr>
          <p:cNvSpPr/>
          <p:nvPr/>
        </p:nvSpPr>
        <p:spPr bwMode="auto">
          <a:xfrm>
            <a:off x="1419183" y="2705768"/>
            <a:ext cx="6012666" cy="1056110"/>
          </a:xfrm>
          <a:prstGeom prst="rect">
            <a:avLst/>
          </a:prstGeom>
          <a:solidFill>
            <a:schemeClr val="tx2">
              <a:lumMod val="60000"/>
              <a:lumOff val="40000"/>
            </a:schemeClr>
          </a:solidFill>
          <a:ln w="9525">
            <a:noFill/>
            <a:miter lim="800000"/>
            <a:headEnd/>
            <a:tailEnd/>
          </a:ln>
        </p:spPr>
        <p:txBody>
          <a:bodyPr wrap="square" lIns="72000" tIns="72000" rIns="72000" bIns="72000" rtlCol="0" anchor="ctr"/>
          <a:lstStyle/>
          <a:p>
            <a:pPr algn="ctr" eaLnBrk="0" hangingPunct="0"/>
            <a:endParaRPr lang="en-US" sz="1600" dirty="0">
              <a:latin typeface="+mn-lt"/>
              <a:ea typeface="Verdana" pitchFamily="34" charset="0"/>
              <a:cs typeface="Verdana" pitchFamily="34" charset="0"/>
            </a:endParaRPr>
          </a:p>
        </p:txBody>
      </p:sp>
      <p:sp>
        <p:nvSpPr>
          <p:cNvPr id="7" name="Date Placeholder 6">
            <a:extLst>
              <a:ext uri="{FF2B5EF4-FFF2-40B4-BE49-F238E27FC236}">
                <a16:creationId xmlns:a16="http://schemas.microsoft.com/office/drawing/2014/main" id="{9E40315B-5B65-4275-A2AD-6ACD7D701B91}"/>
              </a:ext>
            </a:extLst>
          </p:cNvPr>
          <p:cNvSpPr>
            <a:spLocks noGrp="1"/>
          </p:cNvSpPr>
          <p:nvPr>
            <p:ph type="dt" sz="half" idx="15"/>
          </p:nvPr>
        </p:nvSpPr>
        <p:spPr/>
        <p:txBody>
          <a:bodyPr/>
          <a:lstStyle/>
          <a:p>
            <a:r>
              <a:rPr lang="en-US"/>
              <a:t>2020-09-28             </a:t>
            </a:r>
            <a:r>
              <a:rPr lang="en-US" b="1"/>
              <a:t>restricted</a:t>
            </a:r>
          </a:p>
        </p:txBody>
      </p:sp>
      <p:sp>
        <p:nvSpPr>
          <p:cNvPr id="2" name="Rectangle 1">
            <a:extLst>
              <a:ext uri="{FF2B5EF4-FFF2-40B4-BE49-F238E27FC236}">
                <a16:creationId xmlns:a16="http://schemas.microsoft.com/office/drawing/2014/main" id="{DB68D30E-E44B-49EA-B84F-96D0EEE529A1}"/>
              </a:ext>
            </a:extLst>
          </p:cNvPr>
          <p:cNvSpPr/>
          <p:nvPr/>
        </p:nvSpPr>
        <p:spPr bwMode="auto">
          <a:xfrm>
            <a:off x="2409292" y="2005685"/>
            <a:ext cx="4032448" cy="432048"/>
          </a:xfrm>
          <a:prstGeom prst="rect">
            <a:avLst/>
          </a:prstGeom>
          <a:solidFill>
            <a:schemeClr val="accent4"/>
          </a:solidFill>
          <a:ln w="9525">
            <a:noFill/>
            <a:miter lim="800000"/>
            <a:headEnd/>
            <a:tailEnd/>
          </a:ln>
        </p:spPr>
        <p:txBody>
          <a:bodyPr wrap="square" lIns="72000" tIns="72000" rIns="72000" bIns="72000" rtlCol="0" anchor="ctr"/>
          <a:lstStyle/>
          <a:p>
            <a:pPr algn="ctr" eaLnBrk="0" hangingPunct="0"/>
            <a:endParaRPr lang="en-US" sz="1600" dirty="0">
              <a:latin typeface="+mn-lt"/>
              <a:ea typeface="Verdana" pitchFamily="34" charset="0"/>
              <a:cs typeface="Verdana" pitchFamily="34" charset="0"/>
            </a:endParaRPr>
          </a:p>
        </p:txBody>
      </p:sp>
      <p:sp>
        <p:nvSpPr>
          <p:cNvPr id="3" name="TextBox 2">
            <a:extLst>
              <a:ext uri="{FF2B5EF4-FFF2-40B4-BE49-F238E27FC236}">
                <a16:creationId xmlns:a16="http://schemas.microsoft.com/office/drawing/2014/main" id="{8A4A8C24-3609-4E34-B530-BD2B58A3EE5D}"/>
              </a:ext>
            </a:extLst>
          </p:cNvPr>
          <p:cNvSpPr txBox="1"/>
          <p:nvPr/>
        </p:nvSpPr>
        <p:spPr bwMode="auto">
          <a:xfrm>
            <a:off x="2538452" y="2113058"/>
            <a:ext cx="3744415" cy="215444"/>
          </a:xfrm>
          <a:prstGeom prst="rect">
            <a:avLst/>
          </a:prstGeom>
          <a:noFill/>
          <a:ln w="9525">
            <a:noFill/>
            <a:miter lim="800000"/>
            <a:headEnd/>
            <a:tailEnd/>
          </a:ln>
          <a:effectLst/>
        </p:spPr>
        <p:txBody>
          <a:bodyPr wrap="square" lIns="0" tIns="0" rIns="0" bIns="0" rtlCol="0" anchor="ctr" anchorCtr="0">
            <a:spAutoFit/>
          </a:bodyPr>
          <a:lstStyle/>
          <a:p>
            <a:pPr marR="0" algn="ctr" defTabSz="914400" eaLnBrk="0" fontAlgn="auto" latinLnBrk="0" hangingPunct="0">
              <a:spcBef>
                <a:spcPts val="0"/>
              </a:spcBef>
              <a:spcAft>
                <a:spcPts val="300"/>
              </a:spcAft>
              <a:buClr>
                <a:schemeClr val="accent1"/>
              </a:buClr>
              <a:buSzTx/>
              <a:tabLst/>
            </a:pPr>
            <a:r>
              <a:rPr lang="en-US" sz="1400" kern="0" dirty="0">
                <a:latin typeface="Arial" panose="020B0604020202020204" pitchFamily="34" charset="0"/>
                <a:ea typeface="Verdana" pitchFamily="34" charset="0"/>
                <a:cs typeface="Arial" panose="020B0604020202020204" pitchFamily="34" charset="0"/>
              </a:rPr>
              <a:t>PSA functions (e.g. </a:t>
            </a:r>
            <a:r>
              <a:rPr lang="en-US" sz="1400" i="1" kern="0" dirty="0" err="1">
                <a:latin typeface="Arial" panose="020B0604020202020204" pitchFamily="34" charset="0"/>
                <a:ea typeface="Verdana" pitchFamily="34" charset="0"/>
                <a:cs typeface="Arial" panose="020B0604020202020204" pitchFamily="34" charset="0"/>
              </a:rPr>
              <a:t>psa_connect</a:t>
            </a:r>
            <a:r>
              <a:rPr lang="en-US" sz="1400" kern="0" dirty="0">
                <a:latin typeface="Arial" panose="020B0604020202020204" pitchFamily="34" charset="0"/>
                <a:ea typeface="Verdana" pitchFamily="34" charset="0"/>
                <a:cs typeface="Arial" panose="020B0604020202020204" pitchFamily="34" charset="0"/>
              </a:rPr>
              <a:t>, </a:t>
            </a:r>
            <a:r>
              <a:rPr lang="en-US" sz="1400" i="1" kern="0" dirty="0" err="1">
                <a:latin typeface="Arial" panose="020B0604020202020204" pitchFamily="34" charset="0"/>
                <a:ea typeface="Verdana" pitchFamily="34" charset="0"/>
                <a:cs typeface="Arial" panose="020B0604020202020204" pitchFamily="34" charset="0"/>
              </a:rPr>
              <a:t>psa_call</a:t>
            </a:r>
            <a:r>
              <a:rPr lang="en-US" sz="1400" kern="0" dirty="0">
                <a:latin typeface="Arial" panose="020B0604020202020204" pitchFamily="34" charset="0"/>
                <a:ea typeface="Verdana" pitchFamily="34" charset="0"/>
                <a:cs typeface="Arial" panose="020B0604020202020204" pitchFamily="34" charset="0"/>
              </a:rPr>
              <a:t>, …)</a:t>
            </a:r>
          </a:p>
        </p:txBody>
      </p:sp>
      <p:sp>
        <p:nvSpPr>
          <p:cNvPr id="11" name="TextBox 10">
            <a:extLst>
              <a:ext uri="{FF2B5EF4-FFF2-40B4-BE49-F238E27FC236}">
                <a16:creationId xmlns:a16="http://schemas.microsoft.com/office/drawing/2014/main" id="{F5DA1E31-D9A7-43A5-A4EE-9CBD7A10B29F}"/>
              </a:ext>
            </a:extLst>
          </p:cNvPr>
          <p:cNvSpPr txBox="1"/>
          <p:nvPr/>
        </p:nvSpPr>
        <p:spPr bwMode="auto">
          <a:xfrm>
            <a:off x="1458331" y="2837642"/>
            <a:ext cx="5904656" cy="723275"/>
          </a:xfrm>
          <a:prstGeom prst="rect">
            <a:avLst/>
          </a:prstGeom>
          <a:noFill/>
          <a:ln w="9525">
            <a:noFill/>
            <a:miter lim="800000"/>
            <a:headEnd/>
            <a:tailEnd/>
          </a:ln>
          <a:effectLst/>
        </p:spPr>
        <p:txBody>
          <a:bodyPr wrap="square" lIns="0" tIns="0" rIns="0" bIns="0" rtlCol="0" anchor="ctr" anchorCtr="0">
            <a:spAutoFit/>
          </a:bodyPr>
          <a:lstStyle/>
          <a:p>
            <a:pPr marR="0" algn="ctr" defTabSz="914400" eaLnBrk="0" fontAlgn="auto" latinLnBrk="0" hangingPunct="0">
              <a:spcBef>
                <a:spcPts val="0"/>
              </a:spcBef>
              <a:spcAft>
                <a:spcPts val="300"/>
              </a:spcAft>
              <a:buClr>
                <a:schemeClr val="accent1"/>
              </a:buClr>
              <a:buSzTx/>
              <a:tabLst/>
            </a:pPr>
            <a:r>
              <a:rPr lang="en-US" sz="1400" i="1" kern="0" dirty="0" err="1">
                <a:latin typeface="Arial" panose="020B0604020202020204" pitchFamily="34" charset="0"/>
                <a:ea typeface="Verdana" pitchFamily="34" charset="0"/>
                <a:cs typeface="Arial" panose="020B0604020202020204" pitchFamily="34" charset="0"/>
              </a:rPr>
              <a:t>tfm_ns_interface_dispatch</a:t>
            </a:r>
            <a:r>
              <a:rPr lang="uk-UA" sz="1400" i="1" kern="0" dirty="0">
                <a:latin typeface="Arial" panose="020B0604020202020204" pitchFamily="34" charset="0"/>
                <a:ea typeface="Verdana" pitchFamily="34" charset="0"/>
                <a:cs typeface="Arial" panose="020B0604020202020204" pitchFamily="34" charset="0"/>
              </a:rPr>
              <a:t>()</a:t>
            </a:r>
            <a:r>
              <a:rPr lang="en-US" sz="1400" kern="0" dirty="0">
                <a:latin typeface="Arial" panose="020B0604020202020204" pitchFamily="34" charset="0"/>
                <a:ea typeface="Verdana" pitchFamily="34" charset="0"/>
                <a:cs typeface="Arial" panose="020B0604020202020204" pitchFamily="34" charset="0"/>
              </a:rPr>
              <a:t> which should provide:</a:t>
            </a:r>
            <a:endParaRPr lang="uk-UA" sz="1400" kern="0" dirty="0">
              <a:latin typeface="Arial" panose="020B0604020202020204" pitchFamily="34" charset="0"/>
              <a:ea typeface="Verdana" pitchFamily="34" charset="0"/>
              <a:cs typeface="Arial" panose="020B0604020202020204" pitchFamily="34" charset="0"/>
            </a:endParaRPr>
          </a:p>
          <a:p>
            <a:pPr marL="285750" marR="0" indent="-285750" defTabSz="914400" eaLnBrk="0" fontAlgn="auto" latinLnBrk="0" hangingPunct="0">
              <a:spcBef>
                <a:spcPts val="0"/>
              </a:spcBef>
              <a:spcAft>
                <a:spcPts val="300"/>
              </a:spcAft>
              <a:buClr>
                <a:schemeClr val="accent1"/>
              </a:buClr>
              <a:buSzTx/>
              <a:buFontTx/>
              <a:buChar char="-"/>
              <a:tabLst/>
            </a:pPr>
            <a:r>
              <a:rPr lang="en-US" sz="1400" kern="0" dirty="0">
                <a:latin typeface="Arial" panose="020B0604020202020204" pitchFamily="34" charset="0"/>
                <a:ea typeface="Verdana" pitchFamily="34" charset="0"/>
                <a:cs typeface="Arial" panose="020B0604020202020204" pitchFamily="34" charset="0"/>
              </a:rPr>
              <a:t>Multithread safety based on the NS OS (or bare metal implementation)</a:t>
            </a:r>
          </a:p>
          <a:p>
            <a:pPr marL="285750" marR="0" indent="-285750" defTabSz="914400" eaLnBrk="0" fontAlgn="auto" latinLnBrk="0" hangingPunct="0">
              <a:spcBef>
                <a:spcPts val="0"/>
              </a:spcBef>
              <a:spcAft>
                <a:spcPts val="300"/>
              </a:spcAft>
              <a:buClr>
                <a:schemeClr val="accent1"/>
              </a:buClr>
              <a:buSzTx/>
              <a:buFontTx/>
              <a:buChar char="-"/>
              <a:tabLst/>
            </a:pPr>
            <a:r>
              <a:rPr lang="en-US" sz="1400" kern="0" dirty="0">
                <a:latin typeface="Arial" panose="020B0604020202020204" pitchFamily="34" charset="0"/>
                <a:ea typeface="Verdana" pitchFamily="34" charset="0"/>
                <a:cs typeface="Arial" panose="020B0604020202020204" pitchFamily="34" charset="0"/>
              </a:rPr>
              <a:t>Other application needs</a:t>
            </a:r>
          </a:p>
        </p:txBody>
      </p:sp>
      <p:cxnSp>
        <p:nvCxnSpPr>
          <p:cNvPr id="5" name="Straight Arrow Connector 4">
            <a:extLst>
              <a:ext uri="{FF2B5EF4-FFF2-40B4-BE49-F238E27FC236}">
                <a16:creationId xmlns:a16="http://schemas.microsoft.com/office/drawing/2014/main" id="{D56CA148-8339-40EC-A46D-48DCA01CCDF8}"/>
              </a:ext>
            </a:extLst>
          </p:cNvPr>
          <p:cNvCxnSpPr>
            <a:cxnSpLocks/>
            <a:stCxn id="2" idx="2"/>
            <a:endCxn id="18" idx="0"/>
          </p:cNvCxnSpPr>
          <p:nvPr/>
        </p:nvCxnSpPr>
        <p:spPr>
          <a:xfrm>
            <a:off x="4425516" y="2437733"/>
            <a:ext cx="0" cy="268035"/>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a16="http://schemas.microsoft.com/office/drawing/2014/main" id="{E327DFE8-09F7-4346-8F2B-FA7A725CEDB4}"/>
              </a:ext>
            </a:extLst>
          </p:cNvPr>
          <p:cNvSpPr/>
          <p:nvPr/>
        </p:nvSpPr>
        <p:spPr bwMode="auto">
          <a:xfrm>
            <a:off x="399919" y="1234223"/>
            <a:ext cx="354812" cy="304014"/>
          </a:xfrm>
          <a:prstGeom prst="rect">
            <a:avLst/>
          </a:prstGeom>
          <a:solidFill>
            <a:schemeClr val="tx2">
              <a:lumMod val="60000"/>
              <a:lumOff val="40000"/>
            </a:schemeClr>
          </a:solidFill>
          <a:ln w="9525">
            <a:noFill/>
            <a:miter lim="800000"/>
            <a:headEnd/>
            <a:tailEnd/>
          </a:ln>
        </p:spPr>
        <p:txBody>
          <a:bodyPr wrap="square" lIns="72000" tIns="72000" rIns="72000" bIns="72000" rtlCol="0" anchor="ctr"/>
          <a:lstStyle/>
          <a:p>
            <a:pPr algn="ctr" eaLnBrk="0" hangingPunct="0"/>
            <a:endParaRPr lang="en-US" sz="1600" dirty="0">
              <a:latin typeface="+mn-lt"/>
              <a:ea typeface="Verdana" pitchFamily="34" charset="0"/>
              <a:cs typeface="Verdana" pitchFamily="34" charset="0"/>
            </a:endParaRPr>
          </a:p>
        </p:txBody>
      </p:sp>
      <p:sp>
        <p:nvSpPr>
          <p:cNvPr id="25" name="Rectangle 24">
            <a:extLst>
              <a:ext uri="{FF2B5EF4-FFF2-40B4-BE49-F238E27FC236}">
                <a16:creationId xmlns:a16="http://schemas.microsoft.com/office/drawing/2014/main" id="{AC1B3090-7A57-40FF-8B52-3AE22DA3857A}"/>
              </a:ext>
            </a:extLst>
          </p:cNvPr>
          <p:cNvSpPr/>
          <p:nvPr/>
        </p:nvSpPr>
        <p:spPr bwMode="auto">
          <a:xfrm>
            <a:off x="394842" y="803534"/>
            <a:ext cx="359889" cy="304014"/>
          </a:xfrm>
          <a:prstGeom prst="rect">
            <a:avLst/>
          </a:prstGeom>
          <a:solidFill>
            <a:schemeClr val="accent4"/>
          </a:solidFill>
          <a:ln w="9525">
            <a:noFill/>
            <a:miter lim="800000"/>
            <a:headEnd/>
            <a:tailEnd/>
          </a:ln>
        </p:spPr>
        <p:txBody>
          <a:bodyPr wrap="square" lIns="72000" tIns="72000" rIns="72000" bIns="72000" rtlCol="0" anchor="ctr"/>
          <a:lstStyle/>
          <a:p>
            <a:pPr algn="ctr" eaLnBrk="0" hangingPunct="0"/>
            <a:endParaRPr lang="en-US" sz="1600" dirty="0">
              <a:latin typeface="+mn-lt"/>
              <a:ea typeface="Verdana" pitchFamily="34" charset="0"/>
              <a:cs typeface="Verdana" pitchFamily="34" charset="0"/>
            </a:endParaRPr>
          </a:p>
        </p:txBody>
      </p:sp>
      <p:sp>
        <p:nvSpPr>
          <p:cNvPr id="26" name="TextBox 25">
            <a:extLst>
              <a:ext uri="{FF2B5EF4-FFF2-40B4-BE49-F238E27FC236}">
                <a16:creationId xmlns:a16="http://schemas.microsoft.com/office/drawing/2014/main" id="{DAF6AE55-3A0E-4464-B3C5-249E68AABEA1}"/>
              </a:ext>
            </a:extLst>
          </p:cNvPr>
          <p:cNvSpPr txBox="1"/>
          <p:nvPr/>
        </p:nvSpPr>
        <p:spPr bwMode="auto">
          <a:xfrm>
            <a:off x="841705" y="849235"/>
            <a:ext cx="3744415" cy="215444"/>
          </a:xfrm>
          <a:prstGeom prst="rect">
            <a:avLst/>
          </a:prstGeom>
          <a:noFill/>
          <a:ln w="9525">
            <a:noFill/>
            <a:miter lim="800000"/>
            <a:headEnd/>
            <a:tailEnd/>
          </a:ln>
          <a:effectLst/>
        </p:spPr>
        <p:txBody>
          <a:bodyPr wrap="square" lIns="0" tIns="0" rIns="0" bIns="0" rtlCol="0" anchor="ctr" anchorCtr="0">
            <a:spAutoFit/>
          </a:bodyPr>
          <a:lstStyle/>
          <a:p>
            <a:pPr marR="0" defTabSz="914400" eaLnBrk="0" fontAlgn="auto" latinLnBrk="0" hangingPunct="0">
              <a:spcBef>
                <a:spcPts val="0"/>
              </a:spcBef>
              <a:spcAft>
                <a:spcPts val="300"/>
              </a:spcAft>
              <a:buClr>
                <a:schemeClr val="accent1"/>
              </a:buClr>
              <a:buSzTx/>
              <a:tabLst/>
            </a:pPr>
            <a:r>
              <a:rPr lang="en-US" sz="1400" kern="0" dirty="0">
                <a:latin typeface="Arial" panose="020B0604020202020204" pitchFamily="34" charset="0"/>
                <a:ea typeface="Verdana" pitchFamily="34" charset="0"/>
                <a:cs typeface="Arial" panose="020B0604020202020204" pitchFamily="34" charset="0"/>
              </a:rPr>
              <a:t>- Provided by TFM</a:t>
            </a:r>
          </a:p>
        </p:txBody>
      </p:sp>
      <p:sp>
        <p:nvSpPr>
          <p:cNvPr id="27" name="TextBox 26">
            <a:extLst>
              <a:ext uri="{FF2B5EF4-FFF2-40B4-BE49-F238E27FC236}">
                <a16:creationId xmlns:a16="http://schemas.microsoft.com/office/drawing/2014/main" id="{C020828D-706F-4BB1-AC91-382870A096ED}"/>
              </a:ext>
            </a:extLst>
          </p:cNvPr>
          <p:cNvSpPr txBox="1"/>
          <p:nvPr/>
        </p:nvSpPr>
        <p:spPr bwMode="auto">
          <a:xfrm>
            <a:off x="841705" y="1275243"/>
            <a:ext cx="3744415" cy="215444"/>
          </a:xfrm>
          <a:prstGeom prst="rect">
            <a:avLst/>
          </a:prstGeom>
          <a:noFill/>
          <a:ln w="9525">
            <a:noFill/>
            <a:miter lim="800000"/>
            <a:headEnd/>
            <a:tailEnd/>
          </a:ln>
          <a:effectLst/>
        </p:spPr>
        <p:txBody>
          <a:bodyPr wrap="square" lIns="0" tIns="0" rIns="0" bIns="0" rtlCol="0" anchor="ctr" anchorCtr="0">
            <a:spAutoFit/>
          </a:bodyPr>
          <a:lstStyle/>
          <a:p>
            <a:pPr marR="0" defTabSz="914400" eaLnBrk="0" fontAlgn="auto" latinLnBrk="0" hangingPunct="0">
              <a:spcBef>
                <a:spcPts val="0"/>
              </a:spcBef>
              <a:spcAft>
                <a:spcPts val="300"/>
              </a:spcAft>
              <a:buClr>
                <a:schemeClr val="accent1"/>
              </a:buClr>
              <a:buSzTx/>
              <a:tabLst/>
            </a:pPr>
            <a:r>
              <a:rPr lang="en-US" sz="1400" kern="0" dirty="0">
                <a:latin typeface="Arial" panose="020B0604020202020204" pitchFamily="34" charset="0"/>
                <a:ea typeface="Verdana" pitchFamily="34" charset="0"/>
                <a:cs typeface="Arial" panose="020B0604020202020204" pitchFamily="34" charset="0"/>
              </a:rPr>
              <a:t>- Expected to be provided by user</a:t>
            </a:r>
          </a:p>
        </p:txBody>
      </p:sp>
    </p:spTree>
    <p:extLst>
      <p:ext uri="{BB962C8B-B14F-4D97-AF65-F5344CB8AC3E}">
        <p14:creationId xmlns:p14="http://schemas.microsoft.com/office/powerpoint/2010/main" val="13592600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7">
            <a:extLst>
              <a:ext uri="{FF2B5EF4-FFF2-40B4-BE49-F238E27FC236}">
                <a16:creationId xmlns:a16="http://schemas.microsoft.com/office/drawing/2014/main" id="{6C425E08-383F-49E3-82CB-4F4026D8D143}"/>
              </a:ext>
            </a:extLst>
          </p:cNvPr>
          <p:cNvSpPr>
            <a:spLocks noGrp="1"/>
          </p:cNvSpPr>
          <p:nvPr>
            <p:ph type="ftr" sz="quarter" idx="16"/>
          </p:nvPr>
        </p:nvSpPr>
        <p:spPr/>
        <p:txBody>
          <a:bodyPr/>
          <a:lstStyle/>
          <a:p>
            <a:r>
              <a:rPr lang="en-US" dirty="0"/>
              <a:t>Copyright © Infineon Technologies AG 2020. All rights reserved.</a:t>
            </a:r>
          </a:p>
        </p:txBody>
      </p:sp>
      <p:sp>
        <p:nvSpPr>
          <p:cNvPr id="6" name="Slide Number Placeholder 5">
            <a:extLst>
              <a:ext uri="{FF2B5EF4-FFF2-40B4-BE49-F238E27FC236}">
                <a16:creationId xmlns:a16="http://schemas.microsoft.com/office/drawing/2014/main" id="{0679319F-75BE-4FDF-B678-9BC02BECF7A3}"/>
              </a:ext>
            </a:extLst>
          </p:cNvPr>
          <p:cNvSpPr>
            <a:spLocks noGrp="1"/>
          </p:cNvSpPr>
          <p:nvPr>
            <p:ph type="sldNum" sz="quarter" idx="14"/>
          </p:nvPr>
        </p:nvSpPr>
        <p:spPr/>
        <p:txBody>
          <a:bodyPr/>
          <a:lstStyle/>
          <a:p>
            <a:fld id="{E10AC015-91B9-4964-B7EA-659B68778417}" type="slidenum">
              <a:rPr lang="en-US" smtClean="0"/>
              <a:pPr/>
              <a:t>3</a:t>
            </a:fld>
            <a:endParaRPr lang="en-US"/>
          </a:p>
        </p:txBody>
      </p:sp>
      <p:sp>
        <p:nvSpPr>
          <p:cNvPr id="9" name="Title 8">
            <a:extLst>
              <a:ext uri="{FF2B5EF4-FFF2-40B4-BE49-F238E27FC236}">
                <a16:creationId xmlns:a16="http://schemas.microsoft.com/office/drawing/2014/main" id="{92BEE3FE-5326-4291-A333-209CBD95297C}"/>
              </a:ext>
            </a:extLst>
          </p:cNvPr>
          <p:cNvSpPr>
            <a:spLocks noGrp="1"/>
          </p:cNvSpPr>
          <p:nvPr>
            <p:ph type="title"/>
          </p:nvPr>
        </p:nvSpPr>
        <p:spPr/>
        <p:txBody>
          <a:bodyPr/>
          <a:lstStyle/>
          <a:p>
            <a:r>
              <a:rPr lang="en-US" dirty="0"/>
              <a:t>Example implementation</a:t>
            </a:r>
            <a:endParaRPr lang="en-US" i="1" dirty="0"/>
          </a:p>
        </p:txBody>
      </p:sp>
      <p:sp>
        <p:nvSpPr>
          <p:cNvPr id="7" name="Date Placeholder 6">
            <a:extLst>
              <a:ext uri="{FF2B5EF4-FFF2-40B4-BE49-F238E27FC236}">
                <a16:creationId xmlns:a16="http://schemas.microsoft.com/office/drawing/2014/main" id="{9E40315B-5B65-4275-A2AD-6ACD7D701B91}"/>
              </a:ext>
            </a:extLst>
          </p:cNvPr>
          <p:cNvSpPr>
            <a:spLocks noGrp="1"/>
          </p:cNvSpPr>
          <p:nvPr>
            <p:ph type="dt" sz="half" idx="15"/>
          </p:nvPr>
        </p:nvSpPr>
        <p:spPr/>
        <p:txBody>
          <a:bodyPr/>
          <a:lstStyle/>
          <a:p>
            <a:r>
              <a:rPr lang="en-US"/>
              <a:t>2020-09-28             </a:t>
            </a:r>
            <a:r>
              <a:rPr lang="en-US" b="1"/>
              <a:t>restricted</a:t>
            </a:r>
          </a:p>
        </p:txBody>
      </p:sp>
      <p:sp>
        <p:nvSpPr>
          <p:cNvPr id="4" name="Rectangle 3">
            <a:extLst>
              <a:ext uri="{FF2B5EF4-FFF2-40B4-BE49-F238E27FC236}">
                <a16:creationId xmlns:a16="http://schemas.microsoft.com/office/drawing/2014/main" id="{F27468B4-82DD-4DA2-9E11-7A2DB8802149}"/>
              </a:ext>
            </a:extLst>
          </p:cNvPr>
          <p:cNvSpPr/>
          <p:nvPr/>
        </p:nvSpPr>
        <p:spPr>
          <a:xfrm>
            <a:off x="251520" y="1059582"/>
            <a:ext cx="5544616" cy="2541235"/>
          </a:xfrm>
          <a:prstGeom prst="rect">
            <a:avLst/>
          </a:prstGeom>
          <a:solidFill>
            <a:schemeClr val="tx1"/>
          </a:solidFill>
        </p:spPr>
        <p:txBody>
          <a:bodyPr wrap="square">
            <a:spAutoFit/>
          </a:bodyPr>
          <a:lstStyle/>
          <a:p>
            <a:r>
              <a:rPr lang="en-US" sz="1000" dirty="0">
                <a:solidFill>
                  <a:srgbClr val="4EC9B0"/>
                </a:solidFill>
                <a:latin typeface="Consolas" panose="020B0609020204030204" pitchFamily="49" charset="0"/>
              </a:rPr>
              <a:t>int32_t</a:t>
            </a:r>
            <a:r>
              <a:rPr lang="en-US" sz="1000" dirty="0">
                <a:solidFill>
                  <a:srgbClr val="D4D4D4"/>
                </a:solidFill>
                <a:latin typeface="Consolas" panose="020B0609020204030204" pitchFamily="49" charset="0"/>
              </a:rPr>
              <a:t> </a:t>
            </a:r>
            <a:r>
              <a:rPr lang="en-US" sz="1000" dirty="0" err="1">
                <a:solidFill>
                  <a:srgbClr val="DCDCAA"/>
                </a:solidFill>
                <a:latin typeface="Consolas" panose="020B0609020204030204" pitchFamily="49" charset="0"/>
              </a:rPr>
              <a:t>tfm_ns_interface_dispatch</a:t>
            </a:r>
            <a:r>
              <a:rPr lang="en-US" sz="1000" dirty="0">
                <a:solidFill>
                  <a:srgbClr val="D4D4D4"/>
                </a:solidFill>
                <a:latin typeface="Consolas" panose="020B0609020204030204" pitchFamily="49" charset="0"/>
              </a:rPr>
              <a:t>(</a:t>
            </a:r>
            <a:r>
              <a:rPr lang="en-US" sz="1000" dirty="0" err="1">
                <a:solidFill>
                  <a:srgbClr val="D4D4D4"/>
                </a:solidFill>
                <a:latin typeface="Consolas" panose="020B0609020204030204" pitchFamily="49" charset="0"/>
              </a:rPr>
              <a:t>veneer_fn</a:t>
            </a:r>
            <a:r>
              <a:rPr lang="en-US" sz="1000" dirty="0">
                <a:solidFill>
                  <a:srgbClr val="D4D4D4"/>
                </a:solidFill>
                <a:latin typeface="Consolas" panose="020B0609020204030204" pitchFamily="49" charset="0"/>
              </a:rPr>
              <a:t> </a:t>
            </a:r>
            <a:r>
              <a:rPr lang="en-US" sz="1000" dirty="0" err="1">
                <a:solidFill>
                  <a:srgbClr val="9CDCFE"/>
                </a:solidFill>
                <a:latin typeface="Consolas" panose="020B0609020204030204" pitchFamily="49" charset="0"/>
              </a:rPr>
              <a:t>fn</a:t>
            </a:r>
            <a:r>
              <a:rPr lang="en-US" sz="1000" dirty="0">
                <a:solidFill>
                  <a:srgbClr val="D4D4D4"/>
                </a:solidFill>
                <a:latin typeface="Consolas" panose="020B0609020204030204" pitchFamily="49" charset="0"/>
              </a:rPr>
              <a:t>,</a:t>
            </a:r>
          </a:p>
          <a:p>
            <a:r>
              <a:rPr lang="en-US" sz="1000" dirty="0">
                <a:solidFill>
                  <a:srgbClr val="D4D4D4"/>
                </a:solidFill>
                <a:latin typeface="Consolas" panose="020B0609020204030204" pitchFamily="49" charset="0"/>
              </a:rPr>
              <a:t>                                  </a:t>
            </a:r>
            <a:r>
              <a:rPr lang="en-US" sz="1000" dirty="0">
                <a:solidFill>
                  <a:srgbClr val="4EC9B0"/>
                </a:solidFill>
                <a:latin typeface="Consolas" panose="020B0609020204030204" pitchFamily="49" charset="0"/>
              </a:rPr>
              <a:t>uint32_t</a:t>
            </a:r>
            <a:r>
              <a:rPr lang="en-US" sz="1000" dirty="0">
                <a:solidFill>
                  <a:srgbClr val="D4D4D4"/>
                </a:solidFill>
                <a:latin typeface="Consolas" panose="020B0609020204030204" pitchFamily="49" charset="0"/>
              </a:rPr>
              <a:t> </a:t>
            </a:r>
            <a:r>
              <a:rPr lang="en-US" sz="1000" dirty="0">
                <a:solidFill>
                  <a:srgbClr val="9CDCFE"/>
                </a:solidFill>
                <a:latin typeface="Consolas" panose="020B0609020204030204" pitchFamily="49" charset="0"/>
              </a:rPr>
              <a:t>arg0</a:t>
            </a:r>
            <a:r>
              <a:rPr lang="en-US" sz="1000" dirty="0">
                <a:solidFill>
                  <a:srgbClr val="D4D4D4"/>
                </a:solidFill>
                <a:latin typeface="Consolas" panose="020B0609020204030204" pitchFamily="49" charset="0"/>
              </a:rPr>
              <a:t>, </a:t>
            </a:r>
            <a:r>
              <a:rPr lang="en-US" sz="1000" dirty="0">
                <a:solidFill>
                  <a:srgbClr val="4EC9B0"/>
                </a:solidFill>
                <a:latin typeface="Consolas" panose="020B0609020204030204" pitchFamily="49" charset="0"/>
              </a:rPr>
              <a:t>uint32_t</a:t>
            </a:r>
            <a:r>
              <a:rPr lang="en-US" sz="1000" dirty="0">
                <a:solidFill>
                  <a:srgbClr val="D4D4D4"/>
                </a:solidFill>
                <a:latin typeface="Consolas" panose="020B0609020204030204" pitchFamily="49" charset="0"/>
              </a:rPr>
              <a:t> </a:t>
            </a:r>
            <a:r>
              <a:rPr lang="en-US" sz="1000" dirty="0">
                <a:solidFill>
                  <a:srgbClr val="9CDCFE"/>
                </a:solidFill>
                <a:latin typeface="Consolas" panose="020B0609020204030204" pitchFamily="49" charset="0"/>
              </a:rPr>
              <a:t>arg1</a:t>
            </a:r>
            <a:r>
              <a:rPr lang="en-US" sz="1000" dirty="0">
                <a:solidFill>
                  <a:srgbClr val="D4D4D4"/>
                </a:solidFill>
                <a:latin typeface="Consolas" panose="020B0609020204030204" pitchFamily="49" charset="0"/>
              </a:rPr>
              <a:t>,</a:t>
            </a:r>
          </a:p>
          <a:p>
            <a:r>
              <a:rPr lang="en-US" sz="1000" dirty="0">
                <a:solidFill>
                  <a:srgbClr val="D4D4D4"/>
                </a:solidFill>
                <a:latin typeface="Consolas" panose="020B0609020204030204" pitchFamily="49" charset="0"/>
              </a:rPr>
              <a:t>                                  </a:t>
            </a:r>
            <a:r>
              <a:rPr lang="en-US" sz="1000" dirty="0">
                <a:solidFill>
                  <a:srgbClr val="4EC9B0"/>
                </a:solidFill>
                <a:latin typeface="Consolas" panose="020B0609020204030204" pitchFamily="49" charset="0"/>
              </a:rPr>
              <a:t>uint32_t</a:t>
            </a:r>
            <a:r>
              <a:rPr lang="en-US" sz="1000" dirty="0">
                <a:solidFill>
                  <a:srgbClr val="D4D4D4"/>
                </a:solidFill>
                <a:latin typeface="Consolas" panose="020B0609020204030204" pitchFamily="49" charset="0"/>
              </a:rPr>
              <a:t> </a:t>
            </a:r>
            <a:r>
              <a:rPr lang="en-US" sz="1000" dirty="0">
                <a:solidFill>
                  <a:srgbClr val="9CDCFE"/>
                </a:solidFill>
                <a:latin typeface="Consolas" panose="020B0609020204030204" pitchFamily="49" charset="0"/>
              </a:rPr>
              <a:t>arg2</a:t>
            </a:r>
            <a:r>
              <a:rPr lang="en-US" sz="1000" dirty="0">
                <a:solidFill>
                  <a:srgbClr val="D4D4D4"/>
                </a:solidFill>
                <a:latin typeface="Consolas" panose="020B0609020204030204" pitchFamily="49" charset="0"/>
              </a:rPr>
              <a:t>, </a:t>
            </a:r>
            <a:r>
              <a:rPr lang="en-US" sz="1000" dirty="0">
                <a:solidFill>
                  <a:srgbClr val="4EC9B0"/>
                </a:solidFill>
                <a:latin typeface="Consolas" panose="020B0609020204030204" pitchFamily="49" charset="0"/>
              </a:rPr>
              <a:t>uint32_t</a:t>
            </a:r>
            <a:r>
              <a:rPr lang="en-US" sz="1000" dirty="0">
                <a:solidFill>
                  <a:srgbClr val="D4D4D4"/>
                </a:solidFill>
                <a:latin typeface="Consolas" panose="020B0609020204030204" pitchFamily="49" charset="0"/>
              </a:rPr>
              <a:t> </a:t>
            </a:r>
            <a:r>
              <a:rPr lang="en-US" sz="1000" dirty="0">
                <a:solidFill>
                  <a:srgbClr val="9CDCFE"/>
                </a:solidFill>
                <a:latin typeface="Consolas" panose="020B0609020204030204" pitchFamily="49" charset="0"/>
              </a:rPr>
              <a:t>arg3</a:t>
            </a:r>
            <a:r>
              <a:rPr lang="en-US" sz="1000" dirty="0">
                <a:solidFill>
                  <a:srgbClr val="D4D4D4"/>
                </a:solidFill>
                <a:latin typeface="Consolas" panose="020B0609020204030204" pitchFamily="49" charset="0"/>
              </a:rPr>
              <a:t>)</a:t>
            </a:r>
          </a:p>
          <a:p>
            <a:r>
              <a:rPr lang="en-US" sz="1000" dirty="0">
                <a:solidFill>
                  <a:srgbClr val="D4D4D4"/>
                </a:solidFill>
                <a:latin typeface="Consolas" panose="020B0609020204030204" pitchFamily="49" charset="0"/>
              </a:rPr>
              <a:t>{</a:t>
            </a:r>
          </a:p>
          <a:p>
            <a:r>
              <a:rPr lang="en-US" sz="1000" dirty="0">
                <a:solidFill>
                  <a:srgbClr val="D4D4D4"/>
                </a:solidFill>
                <a:latin typeface="Consolas" panose="020B0609020204030204" pitchFamily="49" charset="0"/>
              </a:rPr>
              <a:t>    </a:t>
            </a:r>
            <a:r>
              <a:rPr lang="en-US" sz="1000" dirty="0">
                <a:solidFill>
                  <a:srgbClr val="4EC9B0"/>
                </a:solidFill>
                <a:latin typeface="Consolas" panose="020B0609020204030204" pitchFamily="49" charset="0"/>
              </a:rPr>
              <a:t>int32_t</a:t>
            </a:r>
            <a:r>
              <a:rPr lang="en-US" sz="1000" dirty="0">
                <a:solidFill>
                  <a:srgbClr val="D4D4D4"/>
                </a:solidFill>
                <a:latin typeface="Consolas" panose="020B0609020204030204" pitchFamily="49" charset="0"/>
              </a:rPr>
              <a:t> </a:t>
            </a:r>
            <a:r>
              <a:rPr lang="en-US" sz="1000" dirty="0">
                <a:solidFill>
                  <a:srgbClr val="9CDCFE"/>
                </a:solidFill>
                <a:latin typeface="Consolas" panose="020B0609020204030204" pitchFamily="49" charset="0"/>
              </a:rPr>
              <a:t>result</a:t>
            </a:r>
            <a:r>
              <a:rPr lang="en-US" sz="1000" dirty="0">
                <a:solidFill>
                  <a:srgbClr val="D4D4D4"/>
                </a:solidFill>
                <a:latin typeface="Consolas" panose="020B0609020204030204" pitchFamily="49" charset="0"/>
              </a:rPr>
              <a:t>;</a:t>
            </a:r>
          </a:p>
          <a:p>
            <a:br>
              <a:rPr lang="en-US" sz="1000" dirty="0">
                <a:solidFill>
                  <a:srgbClr val="D4D4D4"/>
                </a:solidFill>
                <a:latin typeface="Consolas" panose="020B0609020204030204" pitchFamily="49" charset="0"/>
              </a:rPr>
            </a:br>
            <a:r>
              <a:rPr lang="en-US" sz="1000" dirty="0">
                <a:solidFill>
                  <a:srgbClr val="6A9955"/>
                </a:solidFill>
                <a:latin typeface="Consolas" panose="020B0609020204030204" pitchFamily="49" charset="0"/>
              </a:rPr>
              <a:t>    /* TFM request protected by NS lock */</a:t>
            </a:r>
            <a:endParaRPr lang="en-US" sz="1000" dirty="0">
              <a:solidFill>
                <a:srgbClr val="D4D4D4"/>
              </a:solidFill>
              <a:latin typeface="Consolas" panose="020B0609020204030204" pitchFamily="49" charset="0"/>
            </a:endParaRPr>
          </a:p>
          <a:p>
            <a:r>
              <a:rPr lang="en-US" sz="1000" dirty="0">
                <a:solidFill>
                  <a:srgbClr val="D4D4D4"/>
                </a:solidFill>
                <a:latin typeface="Consolas" panose="020B0609020204030204" pitchFamily="49" charset="0"/>
              </a:rPr>
              <a:t>    </a:t>
            </a:r>
            <a:r>
              <a:rPr lang="en-US" sz="1000" dirty="0">
                <a:solidFill>
                  <a:srgbClr val="C586C0"/>
                </a:solidFill>
                <a:latin typeface="Consolas" panose="020B0609020204030204" pitchFamily="49" charset="0"/>
              </a:rPr>
              <a:t>while</a:t>
            </a:r>
            <a:r>
              <a:rPr lang="en-US" sz="1000" dirty="0">
                <a:solidFill>
                  <a:srgbClr val="D4D4D4"/>
                </a:solidFill>
                <a:latin typeface="Consolas" panose="020B0609020204030204" pitchFamily="49" charset="0"/>
              </a:rPr>
              <a:t> (</a:t>
            </a:r>
            <a:r>
              <a:rPr lang="en-US" sz="1000" b="1" dirty="0" err="1">
                <a:solidFill>
                  <a:srgbClr val="DCDCAA"/>
                </a:solidFill>
                <a:highlight>
                  <a:srgbClr val="008000"/>
                </a:highlight>
                <a:latin typeface="Consolas" panose="020B0609020204030204" pitchFamily="49" charset="0"/>
              </a:rPr>
              <a:t>os_wrapper_mutex_acquire</a:t>
            </a:r>
            <a:r>
              <a:rPr lang="en-US" sz="1000" dirty="0">
                <a:solidFill>
                  <a:srgbClr val="D4D4D4"/>
                </a:solidFill>
                <a:latin typeface="Consolas" panose="020B0609020204030204" pitchFamily="49" charset="0"/>
              </a:rPr>
              <a:t>(</a:t>
            </a:r>
            <a:r>
              <a:rPr lang="en-US" sz="1000" dirty="0" err="1">
                <a:solidFill>
                  <a:srgbClr val="9CDCFE"/>
                </a:solidFill>
                <a:latin typeface="Consolas" panose="020B0609020204030204" pitchFamily="49" charset="0"/>
              </a:rPr>
              <a:t>ns_lock_handle</a:t>
            </a:r>
            <a:r>
              <a:rPr lang="en-US" sz="1000" dirty="0">
                <a:solidFill>
                  <a:srgbClr val="D4D4D4"/>
                </a:solidFill>
                <a:latin typeface="Consolas" panose="020B0609020204030204" pitchFamily="49" charset="0"/>
              </a:rPr>
              <a:t>, </a:t>
            </a:r>
            <a:r>
              <a:rPr lang="en-US" sz="1000" dirty="0">
                <a:solidFill>
                  <a:srgbClr val="569CD6"/>
                </a:solidFill>
                <a:latin typeface="Consolas" panose="020B0609020204030204" pitchFamily="49" charset="0"/>
              </a:rPr>
              <a:t>OS_WRAPPER_WAIT_FOREVER</a:t>
            </a:r>
            <a:r>
              <a:rPr lang="en-US" sz="1000" dirty="0">
                <a:solidFill>
                  <a:srgbClr val="D4D4D4"/>
                </a:solidFill>
                <a:latin typeface="Consolas" panose="020B0609020204030204" pitchFamily="49" charset="0"/>
              </a:rPr>
              <a:t>)</a:t>
            </a:r>
          </a:p>
          <a:p>
            <a:r>
              <a:rPr lang="en-US" sz="1000" dirty="0">
                <a:solidFill>
                  <a:srgbClr val="D4D4D4"/>
                </a:solidFill>
                <a:latin typeface="Consolas" panose="020B0609020204030204" pitchFamily="49" charset="0"/>
              </a:rPr>
              <a:t>            != </a:t>
            </a:r>
            <a:r>
              <a:rPr lang="en-US" sz="1000" dirty="0">
                <a:solidFill>
                  <a:srgbClr val="569CD6"/>
                </a:solidFill>
                <a:latin typeface="Consolas" panose="020B0609020204030204" pitchFamily="49" charset="0"/>
              </a:rPr>
              <a:t>OS_WRAPPER_SUCCESS</a:t>
            </a:r>
            <a:r>
              <a:rPr lang="en-US" sz="1000" dirty="0">
                <a:solidFill>
                  <a:srgbClr val="D4D4D4"/>
                </a:solidFill>
                <a:latin typeface="Consolas" panose="020B0609020204030204" pitchFamily="49" charset="0"/>
              </a:rPr>
              <a:t>);</a:t>
            </a:r>
          </a:p>
          <a:p>
            <a:br>
              <a:rPr lang="en-US" sz="1000" dirty="0">
                <a:solidFill>
                  <a:srgbClr val="D4D4D4"/>
                </a:solidFill>
                <a:latin typeface="Consolas" panose="020B0609020204030204" pitchFamily="49" charset="0"/>
              </a:rPr>
            </a:br>
            <a:r>
              <a:rPr lang="en-US" sz="1000" dirty="0">
                <a:solidFill>
                  <a:srgbClr val="D4D4D4"/>
                </a:solidFill>
                <a:latin typeface="Consolas" panose="020B0609020204030204" pitchFamily="49" charset="0"/>
              </a:rPr>
              <a:t>    </a:t>
            </a:r>
            <a:r>
              <a:rPr lang="en-US" sz="1000" dirty="0">
                <a:solidFill>
                  <a:srgbClr val="9CDCFE"/>
                </a:solidFill>
                <a:latin typeface="Consolas" panose="020B0609020204030204" pitchFamily="49" charset="0"/>
              </a:rPr>
              <a:t>result</a:t>
            </a:r>
            <a:r>
              <a:rPr lang="en-US" sz="1000" dirty="0">
                <a:solidFill>
                  <a:srgbClr val="D4D4D4"/>
                </a:solidFill>
                <a:latin typeface="Consolas" panose="020B0609020204030204" pitchFamily="49" charset="0"/>
              </a:rPr>
              <a:t> = </a:t>
            </a:r>
            <a:r>
              <a:rPr lang="en-US" sz="1000" dirty="0" err="1">
                <a:solidFill>
                  <a:srgbClr val="9CDCFE"/>
                </a:solidFill>
                <a:latin typeface="Consolas" panose="020B0609020204030204" pitchFamily="49" charset="0"/>
              </a:rPr>
              <a:t>fn</a:t>
            </a:r>
            <a:r>
              <a:rPr lang="en-US" sz="1000" dirty="0">
                <a:solidFill>
                  <a:srgbClr val="D4D4D4"/>
                </a:solidFill>
                <a:latin typeface="Consolas" panose="020B0609020204030204" pitchFamily="49" charset="0"/>
              </a:rPr>
              <a:t>(</a:t>
            </a:r>
            <a:r>
              <a:rPr lang="en-US" sz="1000" dirty="0">
                <a:solidFill>
                  <a:srgbClr val="9CDCFE"/>
                </a:solidFill>
                <a:latin typeface="Consolas" panose="020B0609020204030204" pitchFamily="49" charset="0"/>
              </a:rPr>
              <a:t>arg0</a:t>
            </a:r>
            <a:r>
              <a:rPr lang="en-US" sz="1000" dirty="0">
                <a:solidFill>
                  <a:srgbClr val="D4D4D4"/>
                </a:solidFill>
                <a:latin typeface="Consolas" panose="020B0609020204030204" pitchFamily="49" charset="0"/>
              </a:rPr>
              <a:t>, </a:t>
            </a:r>
            <a:r>
              <a:rPr lang="en-US" sz="1000" dirty="0">
                <a:solidFill>
                  <a:srgbClr val="9CDCFE"/>
                </a:solidFill>
                <a:latin typeface="Consolas" panose="020B0609020204030204" pitchFamily="49" charset="0"/>
              </a:rPr>
              <a:t>arg1</a:t>
            </a:r>
            <a:r>
              <a:rPr lang="en-US" sz="1000" dirty="0">
                <a:solidFill>
                  <a:srgbClr val="D4D4D4"/>
                </a:solidFill>
                <a:latin typeface="Consolas" panose="020B0609020204030204" pitchFamily="49" charset="0"/>
              </a:rPr>
              <a:t>, </a:t>
            </a:r>
            <a:r>
              <a:rPr lang="en-US" sz="1000" dirty="0">
                <a:solidFill>
                  <a:srgbClr val="9CDCFE"/>
                </a:solidFill>
                <a:latin typeface="Consolas" panose="020B0609020204030204" pitchFamily="49" charset="0"/>
              </a:rPr>
              <a:t>arg2</a:t>
            </a:r>
            <a:r>
              <a:rPr lang="en-US" sz="1000" dirty="0">
                <a:solidFill>
                  <a:srgbClr val="D4D4D4"/>
                </a:solidFill>
                <a:latin typeface="Consolas" panose="020B0609020204030204" pitchFamily="49" charset="0"/>
              </a:rPr>
              <a:t>, </a:t>
            </a:r>
            <a:r>
              <a:rPr lang="en-US" sz="1000" dirty="0">
                <a:solidFill>
                  <a:srgbClr val="9CDCFE"/>
                </a:solidFill>
                <a:latin typeface="Consolas" panose="020B0609020204030204" pitchFamily="49" charset="0"/>
              </a:rPr>
              <a:t>arg3</a:t>
            </a:r>
            <a:r>
              <a:rPr lang="en-US" sz="1000" dirty="0">
                <a:solidFill>
                  <a:srgbClr val="D4D4D4"/>
                </a:solidFill>
                <a:latin typeface="Consolas" panose="020B0609020204030204" pitchFamily="49" charset="0"/>
              </a:rPr>
              <a:t>);</a:t>
            </a:r>
          </a:p>
          <a:p>
            <a:br>
              <a:rPr lang="en-US" sz="1000" dirty="0">
                <a:solidFill>
                  <a:srgbClr val="D4D4D4"/>
                </a:solidFill>
                <a:latin typeface="Consolas" panose="020B0609020204030204" pitchFamily="49" charset="0"/>
              </a:rPr>
            </a:br>
            <a:r>
              <a:rPr lang="en-US" sz="1000" dirty="0">
                <a:solidFill>
                  <a:srgbClr val="D4D4D4"/>
                </a:solidFill>
                <a:latin typeface="Consolas" panose="020B0609020204030204" pitchFamily="49" charset="0"/>
              </a:rPr>
              <a:t>    </a:t>
            </a:r>
            <a:r>
              <a:rPr lang="en-US" sz="1000" dirty="0">
                <a:solidFill>
                  <a:srgbClr val="C586C0"/>
                </a:solidFill>
                <a:latin typeface="Consolas" panose="020B0609020204030204" pitchFamily="49" charset="0"/>
              </a:rPr>
              <a:t>while</a:t>
            </a:r>
            <a:r>
              <a:rPr lang="en-US" sz="1000" dirty="0">
                <a:solidFill>
                  <a:srgbClr val="D4D4D4"/>
                </a:solidFill>
                <a:latin typeface="Consolas" panose="020B0609020204030204" pitchFamily="49" charset="0"/>
              </a:rPr>
              <a:t> (</a:t>
            </a:r>
            <a:r>
              <a:rPr lang="en-US" sz="1000" dirty="0" err="1">
                <a:solidFill>
                  <a:srgbClr val="DCDCAA"/>
                </a:solidFill>
                <a:highlight>
                  <a:srgbClr val="008000"/>
                </a:highlight>
                <a:latin typeface="Consolas" panose="020B0609020204030204" pitchFamily="49" charset="0"/>
              </a:rPr>
              <a:t>os_wrapper_mutex_release</a:t>
            </a:r>
            <a:r>
              <a:rPr lang="en-US" sz="1000" dirty="0">
                <a:solidFill>
                  <a:srgbClr val="D4D4D4"/>
                </a:solidFill>
                <a:latin typeface="Consolas" panose="020B0609020204030204" pitchFamily="49" charset="0"/>
              </a:rPr>
              <a:t>(</a:t>
            </a:r>
            <a:r>
              <a:rPr lang="en-US" sz="1000" dirty="0" err="1">
                <a:solidFill>
                  <a:srgbClr val="9CDCFE"/>
                </a:solidFill>
                <a:latin typeface="Consolas" panose="020B0609020204030204" pitchFamily="49" charset="0"/>
              </a:rPr>
              <a:t>ns_lock_handle</a:t>
            </a:r>
            <a:r>
              <a:rPr lang="en-US" sz="1000" dirty="0">
                <a:solidFill>
                  <a:srgbClr val="D4D4D4"/>
                </a:solidFill>
                <a:latin typeface="Consolas" panose="020B0609020204030204" pitchFamily="49" charset="0"/>
              </a:rPr>
              <a:t>) != </a:t>
            </a:r>
            <a:r>
              <a:rPr lang="en-US" sz="1000" dirty="0">
                <a:solidFill>
                  <a:srgbClr val="569CD6"/>
                </a:solidFill>
                <a:latin typeface="Consolas" panose="020B0609020204030204" pitchFamily="49" charset="0"/>
              </a:rPr>
              <a:t>OS_WRAPPER_SUCCESS</a:t>
            </a:r>
            <a:r>
              <a:rPr lang="en-US" sz="1000" dirty="0">
                <a:solidFill>
                  <a:srgbClr val="D4D4D4"/>
                </a:solidFill>
                <a:latin typeface="Consolas" panose="020B0609020204030204" pitchFamily="49" charset="0"/>
              </a:rPr>
              <a:t>);</a:t>
            </a:r>
          </a:p>
          <a:p>
            <a:br>
              <a:rPr lang="en-US" sz="1000" dirty="0">
                <a:solidFill>
                  <a:srgbClr val="D4D4D4"/>
                </a:solidFill>
                <a:latin typeface="Consolas" panose="020B0609020204030204" pitchFamily="49" charset="0"/>
              </a:rPr>
            </a:br>
            <a:r>
              <a:rPr lang="en-US" sz="1000" dirty="0">
                <a:solidFill>
                  <a:srgbClr val="D4D4D4"/>
                </a:solidFill>
                <a:latin typeface="Consolas" panose="020B0609020204030204" pitchFamily="49" charset="0"/>
              </a:rPr>
              <a:t>    </a:t>
            </a:r>
            <a:r>
              <a:rPr lang="en-US" sz="1000" dirty="0">
                <a:solidFill>
                  <a:srgbClr val="C586C0"/>
                </a:solidFill>
                <a:latin typeface="Consolas" panose="020B0609020204030204" pitchFamily="49" charset="0"/>
              </a:rPr>
              <a:t>return</a:t>
            </a:r>
            <a:r>
              <a:rPr lang="en-US" sz="1000" dirty="0">
                <a:solidFill>
                  <a:srgbClr val="D4D4D4"/>
                </a:solidFill>
                <a:latin typeface="Consolas" panose="020B0609020204030204" pitchFamily="49" charset="0"/>
              </a:rPr>
              <a:t> </a:t>
            </a:r>
            <a:r>
              <a:rPr lang="en-US" sz="1000" dirty="0">
                <a:solidFill>
                  <a:srgbClr val="9CDCFE"/>
                </a:solidFill>
                <a:latin typeface="Consolas" panose="020B0609020204030204" pitchFamily="49" charset="0"/>
              </a:rPr>
              <a:t>result</a:t>
            </a:r>
            <a:r>
              <a:rPr lang="en-US" sz="1000" dirty="0">
                <a:solidFill>
                  <a:srgbClr val="D4D4D4"/>
                </a:solidFill>
                <a:latin typeface="Consolas" panose="020B0609020204030204" pitchFamily="49" charset="0"/>
              </a:rPr>
              <a:t>;</a:t>
            </a:r>
          </a:p>
          <a:p>
            <a:r>
              <a:rPr lang="en-US" sz="1000" dirty="0">
                <a:solidFill>
                  <a:srgbClr val="D4D4D4"/>
                </a:solidFill>
                <a:latin typeface="Consolas" panose="020B0609020204030204" pitchFamily="49" charset="0"/>
              </a:rPr>
              <a:t>}</a:t>
            </a:r>
            <a:endParaRPr lang="en-US" sz="1000" b="0" dirty="0">
              <a:solidFill>
                <a:srgbClr val="D4D4D4"/>
              </a:solidFill>
              <a:effectLst/>
              <a:latin typeface="Consolas" panose="020B0609020204030204" pitchFamily="49" charset="0"/>
            </a:endParaRPr>
          </a:p>
        </p:txBody>
      </p:sp>
      <p:sp>
        <p:nvSpPr>
          <p:cNvPr id="19" name="TextBox 18">
            <a:extLst>
              <a:ext uri="{FF2B5EF4-FFF2-40B4-BE49-F238E27FC236}">
                <a16:creationId xmlns:a16="http://schemas.microsoft.com/office/drawing/2014/main" id="{4D2FAABD-800A-42B9-BAD0-4769AB321B44}"/>
              </a:ext>
            </a:extLst>
          </p:cNvPr>
          <p:cNvSpPr txBox="1"/>
          <p:nvPr/>
        </p:nvSpPr>
        <p:spPr bwMode="auto">
          <a:xfrm>
            <a:off x="263744" y="765569"/>
            <a:ext cx="2304256" cy="215444"/>
          </a:xfrm>
          <a:prstGeom prst="rect">
            <a:avLst/>
          </a:prstGeom>
          <a:noFill/>
          <a:ln w="9525">
            <a:noFill/>
            <a:miter lim="800000"/>
            <a:headEnd/>
            <a:tailEnd/>
          </a:ln>
          <a:effectLst/>
        </p:spPr>
        <p:txBody>
          <a:bodyPr wrap="square" lIns="0" tIns="0" rIns="0" bIns="0" rtlCol="0" anchor="ctr" anchorCtr="0">
            <a:spAutoFit/>
          </a:bodyPr>
          <a:lstStyle/>
          <a:p>
            <a:pPr marR="0" defTabSz="914400" eaLnBrk="0" fontAlgn="auto" latinLnBrk="0" hangingPunct="0">
              <a:spcBef>
                <a:spcPts val="0"/>
              </a:spcBef>
              <a:spcAft>
                <a:spcPts val="300"/>
              </a:spcAft>
              <a:buClr>
                <a:schemeClr val="accent1"/>
              </a:buClr>
              <a:buSzTx/>
              <a:tabLst/>
            </a:pPr>
            <a:r>
              <a:rPr lang="en-US" sz="1400" i="1" dirty="0" err="1"/>
              <a:t>tfm_ns_interface_dispatch</a:t>
            </a:r>
            <a:r>
              <a:rPr lang="en-US" sz="1400" i="1" dirty="0"/>
              <a:t>()</a:t>
            </a:r>
            <a:endParaRPr lang="en-US" sz="1400" kern="0" dirty="0">
              <a:latin typeface="Arial" panose="020B0604020202020204" pitchFamily="34" charset="0"/>
              <a:ea typeface="Verdana" pitchFamily="34" charset="0"/>
              <a:cs typeface="Arial" panose="020B0604020202020204" pitchFamily="34" charset="0"/>
            </a:endParaRPr>
          </a:p>
        </p:txBody>
      </p:sp>
      <p:sp>
        <p:nvSpPr>
          <p:cNvPr id="20" name="TextBox 19">
            <a:extLst>
              <a:ext uri="{FF2B5EF4-FFF2-40B4-BE49-F238E27FC236}">
                <a16:creationId xmlns:a16="http://schemas.microsoft.com/office/drawing/2014/main" id="{4FB2FC8A-E4C3-416B-ACCE-77B665258012}"/>
              </a:ext>
            </a:extLst>
          </p:cNvPr>
          <p:cNvSpPr txBox="1"/>
          <p:nvPr/>
        </p:nvSpPr>
        <p:spPr bwMode="auto">
          <a:xfrm>
            <a:off x="5958408" y="761627"/>
            <a:ext cx="2304256" cy="215444"/>
          </a:xfrm>
          <a:prstGeom prst="rect">
            <a:avLst/>
          </a:prstGeom>
          <a:noFill/>
          <a:ln w="9525">
            <a:noFill/>
            <a:miter lim="800000"/>
            <a:headEnd/>
            <a:tailEnd/>
          </a:ln>
          <a:effectLst/>
        </p:spPr>
        <p:txBody>
          <a:bodyPr wrap="square" lIns="0" tIns="0" rIns="0" bIns="0" rtlCol="0" anchor="ctr" anchorCtr="0">
            <a:spAutoFit/>
          </a:bodyPr>
          <a:lstStyle/>
          <a:p>
            <a:pPr marR="0" defTabSz="914400" eaLnBrk="0" fontAlgn="auto" latinLnBrk="0" hangingPunct="0">
              <a:spcBef>
                <a:spcPts val="0"/>
              </a:spcBef>
              <a:spcAft>
                <a:spcPts val="300"/>
              </a:spcAft>
              <a:buClr>
                <a:schemeClr val="accent1"/>
              </a:buClr>
              <a:buSzTx/>
              <a:tabLst/>
            </a:pPr>
            <a:r>
              <a:rPr lang="en-US" sz="1400" i="1" dirty="0" err="1"/>
              <a:t>tfm_ns_interface_dispatch</a:t>
            </a:r>
            <a:r>
              <a:rPr lang="en-US" sz="1400" i="1" dirty="0"/>
              <a:t>()</a:t>
            </a:r>
            <a:endParaRPr lang="en-US" sz="1400" kern="0" dirty="0">
              <a:latin typeface="Arial" panose="020B0604020202020204" pitchFamily="34" charset="0"/>
              <a:ea typeface="Verdana" pitchFamily="34" charset="0"/>
              <a:cs typeface="Arial" panose="020B0604020202020204" pitchFamily="34" charset="0"/>
            </a:endParaRPr>
          </a:p>
        </p:txBody>
      </p:sp>
      <p:sp>
        <p:nvSpPr>
          <p:cNvPr id="13" name="Rectangle 12">
            <a:extLst>
              <a:ext uri="{FF2B5EF4-FFF2-40B4-BE49-F238E27FC236}">
                <a16:creationId xmlns:a16="http://schemas.microsoft.com/office/drawing/2014/main" id="{8A08DA76-46E7-4C5B-BDC4-9AAF2B806D76}"/>
              </a:ext>
            </a:extLst>
          </p:cNvPr>
          <p:cNvSpPr/>
          <p:nvPr/>
        </p:nvSpPr>
        <p:spPr>
          <a:xfrm>
            <a:off x="5958408" y="1059582"/>
            <a:ext cx="2934072" cy="2092881"/>
          </a:xfrm>
          <a:prstGeom prst="rect">
            <a:avLst/>
          </a:prstGeom>
          <a:solidFill>
            <a:schemeClr val="tx1"/>
          </a:solidFill>
        </p:spPr>
        <p:txBody>
          <a:bodyPr wrap="square">
            <a:spAutoFit/>
          </a:bodyPr>
          <a:lstStyle/>
          <a:p>
            <a:r>
              <a:rPr lang="en-US" sz="1000" dirty="0">
                <a:solidFill>
                  <a:srgbClr val="4EC9B0"/>
                </a:solidFill>
                <a:latin typeface="Consolas" panose="020B0609020204030204" pitchFamily="49" charset="0"/>
              </a:rPr>
              <a:t>uint32_t</a:t>
            </a:r>
            <a:r>
              <a:rPr lang="en-US" sz="1000" dirty="0">
                <a:solidFill>
                  <a:srgbClr val="D4D4D4"/>
                </a:solidFill>
                <a:latin typeface="Consolas" panose="020B0609020204030204" pitchFamily="49" charset="0"/>
              </a:rPr>
              <a:t> </a:t>
            </a:r>
            <a:r>
              <a:rPr lang="en-US" sz="1000" dirty="0" err="1">
                <a:solidFill>
                  <a:srgbClr val="DCDCAA"/>
                </a:solidFill>
                <a:latin typeface="Consolas" panose="020B0609020204030204" pitchFamily="49" charset="0"/>
              </a:rPr>
              <a:t>tfm_ns_interface_init</a:t>
            </a:r>
            <a:r>
              <a:rPr lang="en-US" sz="1000" dirty="0">
                <a:solidFill>
                  <a:srgbClr val="D4D4D4"/>
                </a:solidFill>
                <a:latin typeface="Consolas" panose="020B0609020204030204" pitchFamily="49" charset="0"/>
              </a:rPr>
              <a:t>(</a:t>
            </a:r>
            <a:r>
              <a:rPr lang="en-US" sz="1000" dirty="0">
                <a:solidFill>
                  <a:srgbClr val="569CD6"/>
                </a:solidFill>
                <a:latin typeface="Consolas" panose="020B0609020204030204" pitchFamily="49" charset="0"/>
              </a:rPr>
              <a:t>void</a:t>
            </a:r>
            <a:r>
              <a:rPr lang="en-US" sz="1000" dirty="0">
                <a:solidFill>
                  <a:srgbClr val="D4D4D4"/>
                </a:solidFill>
                <a:latin typeface="Consolas" panose="020B0609020204030204" pitchFamily="49" charset="0"/>
              </a:rPr>
              <a:t>)</a:t>
            </a:r>
          </a:p>
          <a:p>
            <a:r>
              <a:rPr lang="en-US" sz="1000" dirty="0">
                <a:solidFill>
                  <a:srgbClr val="D4D4D4"/>
                </a:solidFill>
                <a:latin typeface="Consolas" panose="020B0609020204030204" pitchFamily="49" charset="0"/>
              </a:rPr>
              <a:t>{</a:t>
            </a:r>
          </a:p>
          <a:p>
            <a:r>
              <a:rPr lang="en-US" sz="1000" dirty="0">
                <a:solidFill>
                  <a:srgbClr val="D4D4D4"/>
                </a:solidFill>
                <a:latin typeface="Consolas" panose="020B0609020204030204" pitchFamily="49" charset="0"/>
              </a:rPr>
              <a:t>    </a:t>
            </a:r>
            <a:r>
              <a:rPr lang="en-US" sz="1000" dirty="0">
                <a:solidFill>
                  <a:srgbClr val="569CD6"/>
                </a:solidFill>
                <a:latin typeface="Consolas" panose="020B0609020204030204" pitchFamily="49" charset="0"/>
              </a:rPr>
              <a:t>void</a:t>
            </a:r>
            <a:r>
              <a:rPr lang="en-US" sz="1000" dirty="0">
                <a:solidFill>
                  <a:srgbClr val="D4D4D4"/>
                </a:solidFill>
                <a:latin typeface="Consolas" panose="020B0609020204030204" pitchFamily="49" charset="0"/>
              </a:rPr>
              <a:t> *</a:t>
            </a:r>
            <a:r>
              <a:rPr lang="en-US" sz="1000" dirty="0">
                <a:solidFill>
                  <a:srgbClr val="9CDCFE"/>
                </a:solidFill>
                <a:latin typeface="Consolas" panose="020B0609020204030204" pitchFamily="49" charset="0"/>
              </a:rPr>
              <a:t>handle</a:t>
            </a:r>
            <a:r>
              <a:rPr lang="en-US" sz="1000" dirty="0">
                <a:solidFill>
                  <a:srgbClr val="D4D4D4"/>
                </a:solidFill>
                <a:latin typeface="Consolas" panose="020B0609020204030204" pitchFamily="49" charset="0"/>
              </a:rPr>
              <a:t>;</a:t>
            </a:r>
          </a:p>
          <a:p>
            <a:br>
              <a:rPr lang="en-US" sz="1000" dirty="0">
                <a:solidFill>
                  <a:srgbClr val="D4D4D4"/>
                </a:solidFill>
                <a:latin typeface="Consolas" panose="020B0609020204030204" pitchFamily="49" charset="0"/>
              </a:rPr>
            </a:br>
            <a:r>
              <a:rPr lang="en-US" sz="1000" dirty="0">
                <a:solidFill>
                  <a:srgbClr val="D4D4D4"/>
                </a:solidFill>
                <a:latin typeface="Consolas" panose="020B0609020204030204" pitchFamily="49" charset="0"/>
              </a:rPr>
              <a:t>    </a:t>
            </a:r>
            <a:r>
              <a:rPr lang="en-US" sz="1000" dirty="0">
                <a:solidFill>
                  <a:srgbClr val="9CDCFE"/>
                </a:solidFill>
                <a:latin typeface="Consolas" panose="020B0609020204030204" pitchFamily="49" charset="0"/>
              </a:rPr>
              <a:t>handle</a:t>
            </a:r>
            <a:r>
              <a:rPr lang="en-US" sz="1000" dirty="0">
                <a:solidFill>
                  <a:srgbClr val="D4D4D4"/>
                </a:solidFill>
                <a:latin typeface="Consolas" panose="020B0609020204030204" pitchFamily="49" charset="0"/>
              </a:rPr>
              <a:t> = </a:t>
            </a:r>
            <a:r>
              <a:rPr lang="en-US" sz="1000" dirty="0" err="1">
                <a:solidFill>
                  <a:srgbClr val="DCDCAA"/>
                </a:solidFill>
                <a:highlight>
                  <a:srgbClr val="008000"/>
                </a:highlight>
                <a:latin typeface="Consolas" panose="020B0609020204030204" pitchFamily="49" charset="0"/>
              </a:rPr>
              <a:t>os_wrapper_mutex_create</a:t>
            </a:r>
            <a:r>
              <a:rPr lang="en-US" sz="1000" dirty="0">
                <a:solidFill>
                  <a:srgbClr val="D4D4D4"/>
                </a:solidFill>
                <a:latin typeface="Consolas" panose="020B0609020204030204" pitchFamily="49" charset="0"/>
              </a:rPr>
              <a:t>();</a:t>
            </a:r>
          </a:p>
          <a:p>
            <a:endParaRPr lang="en-US" sz="1000" dirty="0">
              <a:solidFill>
                <a:srgbClr val="D4D4D4"/>
              </a:solidFill>
              <a:latin typeface="Consolas" panose="020B0609020204030204" pitchFamily="49" charset="0"/>
            </a:endParaRPr>
          </a:p>
          <a:p>
            <a:r>
              <a:rPr lang="en-US" sz="1000" dirty="0">
                <a:solidFill>
                  <a:srgbClr val="D4D4D4"/>
                </a:solidFill>
                <a:latin typeface="Consolas" panose="020B0609020204030204" pitchFamily="49" charset="0"/>
              </a:rPr>
              <a:t>    </a:t>
            </a:r>
            <a:r>
              <a:rPr lang="en-US" sz="1000" dirty="0">
                <a:solidFill>
                  <a:srgbClr val="C586C0"/>
                </a:solidFill>
                <a:latin typeface="Consolas" panose="020B0609020204030204" pitchFamily="49" charset="0"/>
              </a:rPr>
              <a:t>if</a:t>
            </a:r>
            <a:r>
              <a:rPr lang="en-US" sz="1000" dirty="0">
                <a:solidFill>
                  <a:srgbClr val="D4D4D4"/>
                </a:solidFill>
                <a:latin typeface="Consolas" panose="020B0609020204030204" pitchFamily="49" charset="0"/>
              </a:rPr>
              <a:t> (!</a:t>
            </a:r>
            <a:r>
              <a:rPr lang="en-US" sz="1000" dirty="0">
                <a:solidFill>
                  <a:srgbClr val="9CDCFE"/>
                </a:solidFill>
                <a:latin typeface="Consolas" panose="020B0609020204030204" pitchFamily="49" charset="0"/>
              </a:rPr>
              <a:t>handle</a:t>
            </a:r>
            <a:r>
              <a:rPr lang="en-US" sz="1000" dirty="0">
                <a:solidFill>
                  <a:srgbClr val="D4D4D4"/>
                </a:solidFill>
                <a:latin typeface="Consolas" panose="020B0609020204030204" pitchFamily="49" charset="0"/>
              </a:rPr>
              <a:t>) {</a:t>
            </a:r>
          </a:p>
          <a:p>
            <a:r>
              <a:rPr lang="en-US" sz="1000" dirty="0">
                <a:solidFill>
                  <a:srgbClr val="D4D4D4"/>
                </a:solidFill>
                <a:latin typeface="Consolas" panose="020B0609020204030204" pitchFamily="49" charset="0"/>
              </a:rPr>
              <a:t>        </a:t>
            </a:r>
            <a:r>
              <a:rPr lang="en-US" sz="1000" dirty="0">
                <a:solidFill>
                  <a:srgbClr val="C586C0"/>
                </a:solidFill>
                <a:latin typeface="Consolas" panose="020B0609020204030204" pitchFamily="49" charset="0"/>
              </a:rPr>
              <a:t>return</a:t>
            </a:r>
            <a:r>
              <a:rPr lang="en-US" sz="1000" dirty="0">
                <a:solidFill>
                  <a:srgbClr val="D4D4D4"/>
                </a:solidFill>
                <a:latin typeface="Consolas" panose="020B0609020204030204" pitchFamily="49" charset="0"/>
              </a:rPr>
              <a:t> </a:t>
            </a:r>
            <a:r>
              <a:rPr lang="en-US" sz="1000" dirty="0">
                <a:solidFill>
                  <a:srgbClr val="569CD6"/>
                </a:solidFill>
                <a:latin typeface="Consolas" panose="020B0609020204030204" pitchFamily="49" charset="0"/>
              </a:rPr>
              <a:t>OS_WRAPPER_ERROR</a:t>
            </a:r>
            <a:r>
              <a:rPr lang="en-US" sz="1000" dirty="0">
                <a:solidFill>
                  <a:srgbClr val="D4D4D4"/>
                </a:solidFill>
                <a:latin typeface="Consolas" panose="020B0609020204030204" pitchFamily="49" charset="0"/>
              </a:rPr>
              <a:t>;</a:t>
            </a:r>
          </a:p>
          <a:p>
            <a:r>
              <a:rPr lang="en-US" sz="1000" dirty="0">
                <a:solidFill>
                  <a:srgbClr val="D4D4D4"/>
                </a:solidFill>
                <a:latin typeface="Consolas" panose="020B0609020204030204" pitchFamily="49" charset="0"/>
              </a:rPr>
              <a:t>    }</a:t>
            </a:r>
          </a:p>
          <a:p>
            <a:br>
              <a:rPr lang="en-US" sz="1000" dirty="0">
                <a:solidFill>
                  <a:srgbClr val="D4D4D4"/>
                </a:solidFill>
                <a:latin typeface="Consolas" panose="020B0609020204030204" pitchFamily="49" charset="0"/>
              </a:rPr>
            </a:br>
            <a:r>
              <a:rPr lang="en-US" sz="1000" dirty="0">
                <a:solidFill>
                  <a:srgbClr val="D4D4D4"/>
                </a:solidFill>
                <a:latin typeface="Consolas" panose="020B0609020204030204" pitchFamily="49" charset="0"/>
              </a:rPr>
              <a:t>    </a:t>
            </a:r>
            <a:r>
              <a:rPr lang="en-US" sz="1000" dirty="0" err="1">
                <a:solidFill>
                  <a:srgbClr val="9CDCFE"/>
                </a:solidFill>
                <a:latin typeface="Consolas" panose="020B0609020204030204" pitchFamily="49" charset="0"/>
              </a:rPr>
              <a:t>ns_lock_handle</a:t>
            </a:r>
            <a:r>
              <a:rPr lang="en-US" sz="1000" dirty="0">
                <a:solidFill>
                  <a:srgbClr val="D4D4D4"/>
                </a:solidFill>
                <a:latin typeface="Consolas" panose="020B0609020204030204" pitchFamily="49" charset="0"/>
              </a:rPr>
              <a:t> = </a:t>
            </a:r>
            <a:r>
              <a:rPr lang="en-US" sz="1000" dirty="0">
                <a:solidFill>
                  <a:srgbClr val="9CDCFE"/>
                </a:solidFill>
                <a:latin typeface="Consolas" panose="020B0609020204030204" pitchFamily="49" charset="0"/>
              </a:rPr>
              <a:t>handle</a:t>
            </a:r>
            <a:r>
              <a:rPr lang="en-US" sz="1000" dirty="0">
                <a:solidFill>
                  <a:srgbClr val="D4D4D4"/>
                </a:solidFill>
                <a:latin typeface="Consolas" panose="020B0609020204030204" pitchFamily="49" charset="0"/>
              </a:rPr>
              <a:t>;</a:t>
            </a:r>
          </a:p>
          <a:p>
            <a:r>
              <a:rPr lang="en-US" sz="1000" dirty="0">
                <a:solidFill>
                  <a:srgbClr val="D4D4D4"/>
                </a:solidFill>
                <a:latin typeface="Consolas" panose="020B0609020204030204" pitchFamily="49" charset="0"/>
              </a:rPr>
              <a:t>    </a:t>
            </a:r>
            <a:r>
              <a:rPr lang="en-US" sz="1000" dirty="0">
                <a:solidFill>
                  <a:srgbClr val="C586C0"/>
                </a:solidFill>
                <a:latin typeface="Consolas" panose="020B0609020204030204" pitchFamily="49" charset="0"/>
              </a:rPr>
              <a:t>return</a:t>
            </a:r>
            <a:r>
              <a:rPr lang="en-US" sz="1000" dirty="0">
                <a:solidFill>
                  <a:srgbClr val="D4D4D4"/>
                </a:solidFill>
                <a:latin typeface="Consolas" panose="020B0609020204030204" pitchFamily="49" charset="0"/>
              </a:rPr>
              <a:t> </a:t>
            </a:r>
            <a:r>
              <a:rPr lang="en-US" sz="1000" dirty="0">
                <a:solidFill>
                  <a:srgbClr val="569CD6"/>
                </a:solidFill>
                <a:latin typeface="Consolas" panose="020B0609020204030204" pitchFamily="49" charset="0"/>
              </a:rPr>
              <a:t>OS_WRAPPER_SUCCESS</a:t>
            </a:r>
            <a:r>
              <a:rPr lang="en-US" sz="1000" dirty="0">
                <a:solidFill>
                  <a:srgbClr val="D4D4D4"/>
                </a:solidFill>
                <a:latin typeface="Consolas" panose="020B0609020204030204" pitchFamily="49" charset="0"/>
              </a:rPr>
              <a:t>;</a:t>
            </a:r>
          </a:p>
          <a:p>
            <a:r>
              <a:rPr lang="en-US" sz="1000" dirty="0">
                <a:solidFill>
                  <a:srgbClr val="D4D4D4"/>
                </a:solidFill>
                <a:latin typeface="Consolas" panose="020B0609020204030204" pitchFamily="49" charset="0"/>
              </a:rPr>
              <a:t>}</a:t>
            </a:r>
            <a:endParaRPr lang="en-US" sz="1000" b="0" dirty="0">
              <a:solidFill>
                <a:srgbClr val="D4D4D4"/>
              </a:solidFill>
              <a:effectLst/>
              <a:latin typeface="Consolas" panose="020B0609020204030204" pitchFamily="49" charset="0"/>
            </a:endParaRPr>
          </a:p>
        </p:txBody>
      </p:sp>
    </p:spTree>
    <p:extLst>
      <p:ext uri="{BB962C8B-B14F-4D97-AF65-F5344CB8AC3E}">
        <p14:creationId xmlns:p14="http://schemas.microsoft.com/office/powerpoint/2010/main" val="8956432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7">
            <a:extLst>
              <a:ext uri="{FF2B5EF4-FFF2-40B4-BE49-F238E27FC236}">
                <a16:creationId xmlns:a16="http://schemas.microsoft.com/office/drawing/2014/main" id="{6C425E08-383F-49E3-82CB-4F4026D8D143}"/>
              </a:ext>
            </a:extLst>
          </p:cNvPr>
          <p:cNvSpPr>
            <a:spLocks noGrp="1"/>
          </p:cNvSpPr>
          <p:nvPr>
            <p:ph type="ftr" sz="quarter" idx="16"/>
          </p:nvPr>
        </p:nvSpPr>
        <p:spPr/>
        <p:txBody>
          <a:bodyPr/>
          <a:lstStyle/>
          <a:p>
            <a:r>
              <a:rPr lang="en-US" dirty="0"/>
              <a:t>Copyright © Infineon Technologies AG 2020. All rights reserved.</a:t>
            </a:r>
          </a:p>
        </p:txBody>
      </p:sp>
      <p:sp>
        <p:nvSpPr>
          <p:cNvPr id="6" name="Slide Number Placeholder 5">
            <a:extLst>
              <a:ext uri="{FF2B5EF4-FFF2-40B4-BE49-F238E27FC236}">
                <a16:creationId xmlns:a16="http://schemas.microsoft.com/office/drawing/2014/main" id="{0679319F-75BE-4FDF-B678-9BC02BECF7A3}"/>
              </a:ext>
            </a:extLst>
          </p:cNvPr>
          <p:cNvSpPr>
            <a:spLocks noGrp="1"/>
          </p:cNvSpPr>
          <p:nvPr>
            <p:ph type="sldNum" sz="quarter" idx="14"/>
          </p:nvPr>
        </p:nvSpPr>
        <p:spPr/>
        <p:txBody>
          <a:bodyPr/>
          <a:lstStyle/>
          <a:p>
            <a:fld id="{E10AC015-91B9-4964-B7EA-659B68778417}" type="slidenum">
              <a:rPr lang="en-US" smtClean="0"/>
              <a:pPr/>
              <a:t>4</a:t>
            </a:fld>
            <a:endParaRPr lang="en-US"/>
          </a:p>
        </p:txBody>
      </p:sp>
      <p:sp>
        <p:nvSpPr>
          <p:cNvPr id="9" name="Title 8">
            <a:extLst>
              <a:ext uri="{FF2B5EF4-FFF2-40B4-BE49-F238E27FC236}">
                <a16:creationId xmlns:a16="http://schemas.microsoft.com/office/drawing/2014/main" id="{92BEE3FE-5326-4291-A333-209CBD95297C}"/>
              </a:ext>
            </a:extLst>
          </p:cNvPr>
          <p:cNvSpPr>
            <a:spLocks noGrp="1"/>
          </p:cNvSpPr>
          <p:nvPr>
            <p:ph type="title"/>
          </p:nvPr>
        </p:nvSpPr>
        <p:spPr/>
        <p:txBody>
          <a:bodyPr/>
          <a:lstStyle/>
          <a:p>
            <a:r>
              <a:rPr lang="en-US" dirty="0"/>
              <a:t>Problem statement</a:t>
            </a:r>
            <a:endParaRPr lang="en-US" i="1" dirty="0"/>
          </a:p>
        </p:txBody>
      </p:sp>
      <p:sp>
        <p:nvSpPr>
          <p:cNvPr id="7" name="Date Placeholder 6">
            <a:extLst>
              <a:ext uri="{FF2B5EF4-FFF2-40B4-BE49-F238E27FC236}">
                <a16:creationId xmlns:a16="http://schemas.microsoft.com/office/drawing/2014/main" id="{9E40315B-5B65-4275-A2AD-6ACD7D701B91}"/>
              </a:ext>
            </a:extLst>
          </p:cNvPr>
          <p:cNvSpPr>
            <a:spLocks noGrp="1"/>
          </p:cNvSpPr>
          <p:nvPr>
            <p:ph type="dt" sz="half" idx="15"/>
          </p:nvPr>
        </p:nvSpPr>
        <p:spPr/>
        <p:txBody>
          <a:bodyPr/>
          <a:lstStyle/>
          <a:p>
            <a:r>
              <a:rPr lang="en-US"/>
              <a:t>2020-09-28             </a:t>
            </a:r>
            <a:r>
              <a:rPr lang="en-US" b="1"/>
              <a:t>restricted</a:t>
            </a:r>
          </a:p>
        </p:txBody>
      </p:sp>
      <p:sp>
        <p:nvSpPr>
          <p:cNvPr id="19" name="TextBox 18">
            <a:extLst>
              <a:ext uri="{FF2B5EF4-FFF2-40B4-BE49-F238E27FC236}">
                <a16:creationId xmlns:a16="http://schemas.microsoft.com/office/drawing/2014/main" id="{4D2FAABD-800A-42B9-BAD0-4769AB321B44}"/>
              </a:ext>
            </a:extLst>
          </p:cNvPr>
          <p:cNvSpPr txBox="1"/>
          <p:nvPr/>
        </p:nvSpPr>
        <p:spPr bwMode="auto">
          <a:xfrm>
            <a:off x="250824" y="771550"/>
            <a:ext cx="8268696" cy="3793346"/>
          </a:xfrm>
          <a:prstGeom prst="rect">
            <a:avLst/>
          </a:prstGeom>
          <a:noFill/>
          <a:ln w="9525">
            <a:noFill/>
            <a:miter lim="800000"/>
            <a:headEnd/>
            <a:tailEnd/>
          </a:ln>
          <a:effectLst/>
        </p:spPr>
        <p:txBody>
          <a:bodyPr wrap="square" lIns="0" tIns="0" rIns="0" bIns="0" rtlCol="0" anchor="ctr" anchorCtr="0">
            <a:spAutoFit/>
          </a:bodyPr>
          <a:lstStyle/>
          <a:p>
            <a:pPr marR="0" defTabSz="914400" eaLnBrk="0" fontAlgn="auto" latinLnBrk="0" hangingPunct="0">
              <a:spcBef>
                <a:spcPts val="0"/>
              </a:spcBef>
              <a:spcAft>
                <a:spcPts val="300"/>
              </a:spcAft>
              <a:buClr>
                <a:schemeClr val="accent1"/>
              </a:buClr>
              <a:buSzTx/>
              <a:tabLst/>
            </a:pPr>
            <a:r>
              <a:rPr lang="en-US" sz="1400" dirty="0"/>
              <a:t>Currently TF-M requires users to provide implementation of </a:t>
            </a:r>
            <a:r>
              <a:rPr lang="en-US" sz="1400" i="1" dirty="0" err="1"/>
              <a:t>tfm_ns_interface_dispatch</a:t>
            </a:r>
            <a:r>
              <a:rPr lang="en-US" sz="1400" i="1" dirty="0"/>
              <a:t>()</a:t>
            </a:r>
            <a:r>
              <a:rPr lang="en-US" sz="1400" dirty="0"/>
              <a:t>. </a:t>
            </a:r>
            <a:endParaRPr lang="uk-UA" sz="1400" dirty="0"/>
          </a:p>
          <a:p>
            <a:pPr marR="0" defTabSz="914400" eaLnBrk="0" fontAlgn="auto" latinLnBrk="0" hangingPunct="0">
              <a:spcBef>
                <a:spcPts val="0"/>
              </a:spcBef>
              <a:spcAft>
                <a:spcPts val="300"/>
              </a:spcAft>
              <a:buClr>
                <a:schemeClr val="accent1"/>
              </a:buClr>
              <a:buSzTx/>
              <a:tabLst/>
            </a:pPr>
            <a:r>
              <a:rPr lang="en-US" sz="1400" dirty="0"/>
              <a:t>The problem here is that each user have to implement this function, which means that users need to read documentation, write, test and maintain the code. This is not ideal user experience.</a:t>
            </a:r>
          </a:p>
          <a:p>
            <a:pPr marR="0" defTabSz="914400" eaLnBrk="0" fontAlgn="auto" latinLnBrk="0" hangingPunct="0">
              <a:spcBef>
                <a:spcPts val="0"/>
              </a:spcBef>
              <a:spcAft>
                <a:spcPts val="300"/>
              </a:spcAft>
              <a:buClr>
                <a:schemeClr val="accent1"/>
              </a:buClr>
              <a:buSzTx/>
              <a:tabLst/>
            </a:pPr>
            <a:endParaRPr lang="en-US" sz="1400" dirty="0"/>
          </a:p>
          <a:p>
            <a:pPr marR="0" defTabSz="914400" eaLnBrk="0" fontAlgn="auto" latinLnBrk="0" hangingPunct="0">
              <a:spcBef>
                <a:spcPts val="0"/>
              </a:spcBef>
              <a:spcAft>
                <a:spcPts val="300"/>
              </a:spcAft>
              <a:buClr>
                <a:schemeClr val="accent1"/>
              </a:buClr>
              <a:buSzTx/>
              <a:tabLst/>
            </a:pPr>
            <a:r>
              <a:rPr lang="en-US" sz="1400" dirty="0"/>
              <a:t>Default (example) implementation of this function should be suitable for most of the use cases. So the proposal is to provide implementation of this function as part of NS interface </a:t>
            </a:r>
            <a:r>
              <a:rPr lang="en-US" sz="1400" i="1" dirty="0"/>
              <a:t>install</a:t>
            </a:r>
            <a:r>
              <a:rPr lang="en-US" sz="1400" dirty="0"/>
              <a:t> folder and have </a:t>
            </a:r>
            <a:r>
              <a:rPr lang="en-US" sz="1400" i="1" dirty="0" err="1"/>
              <a:t>os_wrapper</a:t>
            </a:r>
            <a:r>
              <a:rPr lang="en-US" sz="1400" i="1" dirty="0"/>
              <a:t>_*()</a:t>
            </a:r>
            <a:r>
              <a:rPr lang="en-US" sz="1400" dirty="0"/>
              <a:t> function be provided by NS OS.</a:t>
            </a:r>
          </a:p>
          <a:p>
            <a:pPr marR="0" defTabSz="914400" eaLnBrk="0" fontAlgn="auto" latinLnBrk="0" hangingPunct="0">
              <a:spcBef>
                <a:spcPts val="0"/>
              </a:spcBef>
              <a:spcAft>
                <a:spcPts val="300"/>
              </a:spcAft>
              <a:buClr>
                <a:schemeClr val="accent1"/>
              </a:buClr>
              <a:buSzTx/>
              <a:tabLst/>
            </a:pPr>
            <a:r>
              <a:rPr lang="en-US" sz="1400" dirty="0"/>
              <a:t>This solution is same as one done for multicore mailbox, where NS OS is expected to provide </a:t>
            </a:r>
            <a:r>
              <a:rPr lang="en-US" sz="1400" dirty="0" err="1"/>
              <a:t>implmentation</a:t>
            </a:r>
            <a:r>
              <a:rPr lang="en-US" sz="1400" dirty="0"/>
              <a:t> of </a:t>
            </a:r>
            <a:r>
              <a:rPr lang="en-US" sz="1400" i="1" dirty="0" err="1"/>
              <a:t>tfm_ns_mailbox_os</a:t>
            </a:r>
            <a:r>
              <a:rPr lang="en-US" sz="1400" i="1" dirty="0"/>
              <a:t>_*()</a:t>
            </a:r>
            <a:r>
              <a:rPr lang="en-US" sz="1400" dirty="0"/>
              <a:t> functions.</a:t>
            </a:r>
          </a:p>
          <a:p>
            <a:pPr marR="0" defTabSz="914400" eaLnBrk="0" fontAlgn="auto" latinLnBrk="0" hangingPunct="0">
              <a:spcBef>
                <a:spcPts val="0"/>
              </a:spcBef>
              <a:spcAft>
                <a:spcPts val="300"/>
              </a:spcAft>
              <a:buClr>
                <a:schemeClr val="accent1"/>
              </a:buClr>
              <a:buSzTx/>
              <a:tabLst/>
            </a:pPr>
            <a:r>
              <a:rPr lang="en-US" sz="1400" dirty="0"/>
              <a:t>This way most of the users will have less code to write and maintain. Users that previously used custom implementations of this functions can still use them instead of the default one.</a:t>
            </a:r>
          </a:p>
          <a:p>
            <a:pPr marR="0" defTabSz="914400" eaLnBrk="0" fontAlgn="auto" latinLnBrk="0" hangingPunct="0">
              <a:spcBef>
                <a:spcPts val="0"/>
              </a:spcBef>
              <a:spcAft>
                <a:spcPts val="300"/>
              </a:spcAft>
              <a:buClr>
                <a:schemeClr val="accent1"/>
              </a:buClr>
              <a:buSzTx/>
              <a:tabLst/>
            </a:pPr>
            <a:endParaRPr lang="en-US" sz="1400" dirty="0"/>
          </a:p>
          <a:p>
            <a:pPr marR="0" defTabSz="914400" eaLnBrk="0" fontAlgn="auto" latinLnBrk="0" hangingPunct="0">
              <a:spcBef>
                <a:spcPts val="0"/>
              </a:spcBef>
              <a:spcAft>
                <a:spcPts val="300"/>
              </a:spcAft>
              <a:buClr>
                <a:schemeClr val="accent1"/>
              </a:buClr>
              <a:buSzTx/>
              <a:tabLst/>
            </a:pPr>
            <a:r>
              <a:rPr lang="en-US" sz="1400" dirty="0"/>
              <a:t>Firs step to this improvement was done by creating a patch to </a:t>
            </a:r>
            <a:r>
              <a:rPr lang="en-US" sz="1400" dirty="0" err="1"/>
              <a:t>FreeRToS</a:t>
            </a:r>
            <a:r>
              <a:rPr lang="en-US" sz="1400" dirty="0"/>
              <a:t> to provide NS OS wrapper functions (see implementation </a:t>
            </a:r>
            <a:r>
              <a:rPr lang="en-US" sz="1400" dirty="0">
                <a:hlinkClick r:id="rId3"/>
              </a:rPr>
              <a:t>here</a:t>
            </a:r>
            <a:r>
              <a:rPr lang="en-US" sz="1400" dirty="0"/>
              <a:t>).</a:t>
            </a:r>
          </a:p>
          <a:p>
            <a:pPr marR="0" defTabSz="914400" eaLnBrk="0" fontAlgn="auto" latinLnBrk="0" hangingPunct="0">
              <a:spcBef>
                <a:spcPts val="0"/>
              </a:spcBef>
              <a:spcAft>
                <a:spcPts val="300"/>
              </a:spcAft>
              <a:buClr>
                <a:schemeClr val="accent1"/>
              </a:buClr>
              <a:buSzTx/>
              <a:tabLst/>
            </a:pPr>
            <a:endParaRPr lang="en-US" sz="1400" dirty="0"/>
          </a:p>
          <a:p>
            <a:pPr marR="0" defTabSz="914400" eaLnBrk="0" fontAlgn="auto" latinLnBrk="0" hangingPunct="0">
              <a:spcBef>
                <a:spcPts val="0"/>
              </a:spcBef>
              <a:spcAft>
                <a:spcPts val="300"/>
              </a:spcAft>
              <a:buClr>
                <a:schemeClr val="accent1"/>
              </a:buClr>
              <a:buSzTx/>
              <a:tabLst/>
            </a:pPr>
            <a:r>
              <a:rPr lang="en-US" sz="1400" i="1" dirty="0"/>
              <a:t>See next slide for more details</a:t>
            </a:r>
            <a:r>
              <a:rPr lang="en-US" sz="1400" dirty="0"/>
              <a:t>.</a:t>
            </a:r>
          </a:p>
        </p:txBody>
      </p:sp>
    </p:spTree>
    <p:extLst>
      <p:ext uri="{BB962C8B-B14F-4D97-AF65-F5344CB8AC3E}">
        <p14:creationId xmlns:p14="http://schemas.microsoft.com/office/powerpoint/2010/main" val="24819487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7">
            <a:extLst>
              <a:ext uri="{FF2B5EF4-FFF2-40B4-BE49-F238E27FC236}">
                <a16:creationId xmlns:a16="http://schemas.microsoft.com/office/drawing/2014/main" id="{6C425E08-383F-49E3-82CB-4F4026D8D143}"/>
              </a:ext>
            </a:extLst>
          </p:cNvPr>
          <p:cNvSpPr>
            <a:spLocks noGrp="1"/>
          </p:cNvSpPr>
          <p:nvPr>
            <p:ph type="ftr" sz="quarter" idx="16"/>
          </p:nvPr>
        </p:nvSpPr>
        <p:spPr/>
        <p:txBody>
          <a:bodyPr/>
          <a:lstStyle/>
          <a:p>
            <a:r>
              <a:rPr lang="en-US" dirty="0"/>
              <a:t>Copyright © Infineon Technologies AG 2020. All rights reserved.</a:t>
            </a:r>
          </a:p>
        </p:txBody>
      </p:sp>
      <p:sp>
        <p:nvSpPr>
          <p:cNvPr id="6" name="Slide Number Placeholder 5">
            <a:extLst>
              <a:ext uri="{FF2B5EF4-FFF2-40B4-BE49-F238E27FC236}">
                <a16:creationId xmlns:a16="http://schemas.microsoft.com/office/drawing/2014/main" id="{0679319F-75BE-4FDF-B678-9BC02BECF7A3}"/>
              </a:ext>
            </a:extLst>
          </p:cNvPr>
          <p:cNvSpPr>
            <a:spLocks noGrp="1"/>
          </p:cNvSpPr>
          <p:nvPr>
            <p:ph type="sldNum" sz="quarter" idx="14"/>
          </p:nvPr>
        </p:nvSpPr>
        <p:spPr/>
        <p:txBody>
          <a:bodyPr/>
          <a:lstStyle/>
          <a:p>
            <a:fld id="{E10AC015-91B9-4964-B7EA-659B68778417}" type="slidenum">
              <a:rPr lang="en-US" smtClean="0"/>
              <a:pPr/>
              <a:t>5</a:t>
            </a:fld>
            <a:endParaRPr lang="en-US"/>
          </a:p>
        </p:txBody>
      </p:sp>
      <p:sp>
        <p:nvSpPr>
          <p:cNvPr id="9" name="Title 8">
            <a:extLst>
              <a:ext uri="{FF2B5EF4-FFF2-40B4-BE49-F238E27FC236}">
                <a16:creationId xmlns:a16="http://schemas.microsoft.com/office/drawing/2014/main" id="{92BEE3FE-5326-4291-A333-209CBD95297C}"/>
              </a:ext>
            </a:extLst>
          </p:cNvPr>
          <p:cNvSpPr>
            <a:spLocks noGrp="1"/>
          </p:cNvSpPr>
          <p:nvPr>
            <p:ph type="title"/>
          </p:nvPr>
        </p:nvSpPr>
        <p:spPr/>
        <p:txBody>
          <a:bodyPr/>
          <a:lstStyle/>
          <a:p>
            <a:r>
              <a:rPr lang="en-US" dirty="0"/>
              <a:t>Structure change proposal</a:t>
            </a:r>
          </a:p>
        </p:txBody>
      </p:sp>
      <p:sp>
        <p:nvSpPr>
          <p:cNvPr id="7" name="Date Placeholder 6">
            <a:extLst>
              <a:ext uri="{FF2B5EF4-FFF2-40B4-BE49-F238E27FC236}">
                <a16:creationId xmlns:a16="http://schemas.microsoft.com/office/drawing/2014/main" id="{9E40315B-5B65-4275-A2AD-6ACD7D701B91}"/>
              </a:ext>
            </a:extLst>
          </p:cNvPr>
          <p:cNvSpPr>
            <a:spLocks noGrp="1"/>
          </p:cNvSpPr>
          <p:nvPr>
            <p:ph type="dt" sz="half" idx="15"/>
          </p:nvPr>
        </p:nvSpPr>
        <p:spPr/>
        <p:txBody>
          <a:bodyPr/>
          <a:lstStyle/>
          <a:p>
            <a:r>
              <a:rPr lang="en-US"/>
              <a:t>2020-09-28             </a:t>
            </a:r>
            <a:r>
              <a:rPr lang="en-US" b="1"/>
              <a:t>restricted</a:t>
            </a:r>
          </a:p>
        </p:txBody>
      </p:sp>
      <p:sp>
        <p:nvSpPr>
          <p:cNvPr id="33" name="Rectangle 32">
            <a:extLst>
              <a:ext uri="{FF2B5EF4-FFF2-40B4-BE49-F238E27FC236}">
                <a16:creationId xmlns:a16="http://schemas.microsoft.com/office/drawing/2014/main" id="{BBE422F2-EC2F-4568-9020-53B4F27F7E07}"/>
              </a:ext>
            </a:extLst>
          </p:cNvPr>
          <p:cNvSpPr/>
          <p:nvPr/>
        </p:nvSpPr>
        <p:spPr bwMode="auto">
          <a:xfrm>
            <a:off x="971600" y="2545842"/>
            <a:ext cx="4608512" cy="519412"/>
          </a:xfrm>
          <a:prstGeom prst="rect">
            <a:avLst/>
          </a:prstGeom>
          <a:solidFill>
            <a:schemeClr val="tx2">
              <a:lumMod val="60000"/>
              <a:lumOff val="40000"/>
            </a:schemeClr>
          </a:solidFill>
          <a:ln w="9525">
            <a:noFill/>
            <a:miter lim="800000"/>
            <a:headEnd/>
            <a:tailEnd/>
          </a:ln>
        </p:spPr>
        <p:txBody>
          <a:bodyPr wrap="square" lIns="72000" tIns="72000" rIns="72000" bIns="72000" rtlCol="0" anchor="ctr"/>
          <a:lstStyle/>
          <a:p>
            <a:pPr algn="ctr" eaLnBrk="0" hangingPunct="0"/>
            <a:endParaRPr lang="en-US" sz="1600" dirty="0">
              <a:latin typeface="+mn-lt"/>
              <a:ea typeface="Verdana" pitchFamily="34" charset="0"/>
              <a:cs typeface="Verdana" pitchFamily="34" charset="0"/>
            </a:endParaRPr>
          </a:p>
        </p:txBody>
      </p:sp>
      <p:sp>
        <p:nvSpPr>
          <p:cNvPr id="2" name="Rectangle 1">
            <a:extLst>
              <a:ext uri="{FF2B5EF4-FFF2-40B4-BE49-F238E27FC236}">
                <a16:creationId xmlns:a16="http://schemas.microsoft.com/office/drawing/2014/main" id="{DB68D30E-E44B-49EA-B84F-96D0EEE529A1}"/>
              </a:ext>
            </a:extLst>
          </p:cNvPr>
          <p:cNvSpPr/>
          <p:nvPr/>
        </p:nvSpPr>
        <p:spPr bwMode="auto">
          <a:xfrm>
            <a:off x="2538452" y="2005684"/>
            <a:ext cx="3744415" cy="439967"/>
          </a:xfrm>
          <a:prstGeom prst="rect">
            <a:avLst/>
          </a:prstGeom>
          <a:solidFill>
            <a:schemeClr val="accent4"/>
          </a:solidFill>
          <a:ln w="9525">
            <a:noFill/>
            <a:miter lim="800000"/>
            <a:headEnd/>
            <a:tailEnd/>
          </a:ln>
        </p:spPr>
        <p:txBody>
          <a:bodyPr wrap="square" lIns="72000" tIns="72000" rIns="72000" bIns="72000" rtlCol="0" anchor="ctr"/>
          <a:lstStyle/>
          <a:p>
            <a:pPr algn="ctr" eaLnBrk="0" hangingPunct="0"/>
            <a:endParaRPr lang="en-US" sz="1600" dirty="0">
              <a:latin typeface="+mn-lt"/>
              <a:ea typeface="Verdana" pitchFamily="34" charset="0"/>
              <a:cs typeface="Verdana" pitchFamily="34" charset="0"/>
            </a:endParaRPr>
          </a:p>
        </p:txBody>
      </p:sp>
      <p:sp>
        <p:nvSpPr>
          <p:cNvPr id="3" name="TextBox 2">
            <a:extLst>
              <a:ext uri="{FF2B5EF4-FFF2-40B4-BE49-F238E27FC236}">
                <a16:creationId xmlns:a16="http://schemas.microsoft.com/office/drawing/2014/main" id="{8A4A8C24-3609-4E34-B530-BD2B58A3EE5D}"/>
              </a:ext>
            </a:extLst>
          </p:cNvPr>
          <p:cNvSpPr txBox="1"/>
          <p:nvPr/>
        </p:nvSpPr>
        <p:spPr bwMode="auto">
          <a:xfrm>
            <a:off x="2538452" y="2113058"/>
            <a:ext cx="3744415" cy="215444"/>
          </a:xfrm>
          <a:prstGeom prst="rect">
            <a:avLst/>
          </a:prstGeom>
          <a:noFill/>
          <a:ln w="9525">
            <a:noFill/>
            <a:miter lim="800000"/>
            <a:headEnd/>
            <a:tailEnd/>
          </a:ln>
          <a:effectLst/>
        </p:spPr>
        <p:txBody>
          <a:bodyPr wrap="square" lIns="0" tIns="0" rIns="0" bIns="0" rtlCol="0" anchor="ctr" anchorCtr="0">
            <a:spAutoFit/>
          </a:bodyPr>
          <a:lstStyle/>
          <a:p>
            <a:pPr marR="0" algn="ctr" defTabSz="914400" eaLnBrk="0" fontAlgn="auto" latinLnBrk="0" hangingPunct="0">
              <a:spcBef>
                <a:spcPts val="0"/>
              </a:spcBef>
              <a:spcAft>
                <a:spcPts val="300"/>
              </a:spcAft>
              <a:buClr>
                <a:schemeClr val="accent1"/>
              </a:buClr>
              <a:buSzTx/>
              <a:tabLst/>
            </a:pPr>
            <a:r>
              <a:rPr lang="en-US" sz="1400" kern="0" dirty="0">
                <a:latin typeface="Arial" panose="020B0604020202020204" pitchFamily="34" charset="0"/>
                <a:ea typeface="Verdana" pitchFamily="34" charset="0"/>
                <a:cs typeface="Arial" panose="020B0604020202020204" pitchFamily="34" charset="0"/>
              </a:rPr>
              <a:t>PSA functions (e.g. </a:t>
            </a:r>
            <a:r>
              <a:rPr lang="en-US" sz="1400" i="1" kern="0" dirty="0" err="1">
                <a:latin typeface="Arial" panose="020B0604020202020204" pitchFamily="34" charset="0"/>
                <a:ea typeface="Verdana" pitchFamily="34" charset="0"/>
                <a:cs typeface="Arial" panose="020B0604020202020204" pitchFamily="34" charset="0"/>
              </a:rPr>
              <a:t>psa_connect</a:t>
            </a:r>
            <a:r>
              <a:rPr lang="en-US" sz="1400" kern="0" dirty="0">
                <a:latin typeface="Arial" panose="020B0604020202020204" pitchFamily="34" charset="0"/>
                <a:ea typeface="Verdana" pitchFamily="34" charset="0"/>
                <a:cs typeface="Arial" panose="020B0604020202020204" pitchFamily="34" charset="0"/>
              </a:rPr>
              <a:t>, </a:t>
            </a:r>
            <a:r>
              <a:rPr lang="en-US" sz="1400" i="1" kern="0" dirty="0" err="1">
                <a:latin typeface="Arial" panose="020B0604020202020204" pitchFamily="34" charset="0"/>
                <a:ea typeface="Verdana" pitchFamily="34" charset="0"/>
                <a:cs typeface="Arial" panose="020B0604020202020204" pitchFamily="34" charset="0"/>
              </a:rPr>
              <a:t>psa_call</a:t>
            </a:r>
            <a:r>
              <a:rPr lang="en-US" sz="1400" kern="0" dirty="0">
                <a:latin typeface="Arial" panose="020B0604020202020204" pitchFamily="34" charset="0"/>
                <a:ea typeface="Verdana" pitchFamily="34" charset="0"/>
                <a:cs typeface="Arial" panose="020B0604020202020204" pitchFamily="34" charset="0"/>
              </a:rPr>
              <a:t>, …)</a:t>
            </a:r>
          </a:p>
        </p:txBody>
      </p:sp>
      <p:sp>
        <p:nvSpPr>
          <p:cNvPr id="11" name="TextBox 10">
            <a:extLst>
              <a:ext uri="{FF2B5EF4-FFF2-40B4-BE49-F238E27FC236}">
                <a16:creationId xmlns:a16="http://schemas.microsoft.com/office/drawing/2014/main" id="{F5DA1E31-D9A7-43A5-A4EE-9CBD7A10B29F}"/>
              </a:ext>
            </a:extLst>
          </p:cNvPr>
          <p:cNvSpPr txBox="1"/>
          <p:nvPr/>
        </p:nvSpPr>
        <p:spPr bwMode="auto">
          <a:xfrm>
            <a:off x="3294537" y="2689737"/>
            <a:ext cx="2232244" cy="215444"/>
          </a:xfrm>
          <a:prstGeom prst="rect">
            <a:avLst/>
          </a:prstGeom>
          <a:noFill/>
          <a:ln w="9525">
            <a:noFill/>
            <a:miter lim="800000"/>
            <a:headEnd/>
            <a:tailEnd/>
          </a:ln>
          <a:effectLst/>
        </p:spPr>
        <p:txBody>
          <a:bodyPr wrap="square" lIns="0" tIns="0" rIns="0" bIns="0" rtlCol="0" anchor="ctr" anchorCtr="0">
            <a:spAutoFit/>
          </a:bodyPr>
          <a:lstStyle/>
          <a:p>
            <a:pPr marR="0" algn="ctr" defTabSz="914400" eaLnBrk="0" fontAlgn="auto" latinLnBrk="0" hangingPunct="0">
              <a:spcBef>
                <a:spcPts val="0"/>
              </a:spcBef>
              <a:spcAft>
                <a:spcPts val="300"/>
              </a:spcAft>
              <a:buClr>
                <a:schemeClr val="accent1"/>
              </a:buClr>
              <a:buSzTx/>
              <a:tabLst/>
            </a:pPr>
            <a:r>
              <a:rPr lang="en-US" sz="1400" i="1" kern="0" dirty="0" err="1">
                <a:latin typeface="Arial" panose="020B0604020202020204" pitchFamily="34" charset="0"/>
                <a:ea typeface="Verdana" pitchFamily="34" charset="0"/>
                <a:cs typeface="Arial" panose="020B0604020202020204" pitchFamily="34" charset="0"/>
              </a:rPr>
              <a:t>tfm_ns_interface_dispatch</a:t>
            </a:r>
            <a:r>
              <a:rPr lang="uk-UA" sz="1400" i="1" kern="0" dirty="0">
                <a:latin typeface="Arial" panose="020B0604020202020204" pitchFamily="34" charset="0"/>
                <a:ea typeface="Verdana" pitchFamily="34" charset="0"/>
                <a:cs typeface="Arial" panose="020B0604020202020204" pitchFamily="34" charset="0"/>
              </a:rPr>
              <a:t>()</a:t>
            </a:r>
            <a:endParaRPr lang="en-US" sz="1400" kern="0" dirty="0">
              <a:latin typeface="Arial" panose="020B0604020202020204" pitchFamily="34" charset="0"/>
              <a:ea typeface="Verdana" pitchFamily="34" charset="0"/>
              <a:cs typeface="Arial" panose="020B0604020202020204" pitchFamily="34" charset="0"/>
            </a:endParaRPr>
          </a:p>
        </p:txBody>
      </p:sp>
      <p:cxnSp>
        <p:nvCxnSpPr>
          <p:cNvPr id="5" name="Straight Arrow Connector 4">
            <a:extLst>
              <a:ext uri="{FF2B5EF4-FFF2-40B4-BE49-F238E27FC236}">
                <a16:creationId xmlns:a16="http://schemas.microsoft.com/office/drawing/2014/main" id="{D56CA148-8339-40EC-A46D-48DCA01CCDF8}"/>
              </a:ext>
            </a:extLst>
          </p:cNvPr>
          <p:cNvCxnSpPr>
            <a:cxnSpLocks/>
            <a:stCxn id="3" idx="2"/>
            <a:endCxn id="11" idx="0"/>
          </p:cNvCxnSpPr>
          <p:nvPr/>
        </p:nvCxnSpPr>
        <p:spPr>
          <a:xfrm flipH="1">
            <a:off x="4410659" y="2328502"/>
            <a:ext cx="1" cy="361235"/>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a16="http://schemas.microsoft.com/office/drawing/2014/main" id="{E327DFE8-09F7-4346-8F2B-FA7A725CEDB4}"/>
              </a:ext>
            </a:extLst>
          </p:cNvPr>
          <p:cNvSpPr/>
          <p:nvPr/>
        </p:nvSpPr>
        <p:spPr bwMode="auto">
          <a:xfrm>
            <a:off x="399919" y="1234223"/>
            <a:ext cx="354812" cy="304014"/>
          </a:xfrm>
          <a:prstGeom prst="rect">
            <a:avLst/>
          </a:prstGeom>
          <a:solidFill>
            <a:schemeClr val="tx2">
              <a:lumMod val="60000"/>
              <a:lumOff val="40000"/>
            </a:schemeClr>
          </a:solidFill>
          <a:ln w="9525">
            <a:noFill/>
            <a:miter lim="800000"/>
            <a:headEnd/>
            <a:tailEnd/>
          </a:ln>
        </p:spPr>
        <p:txBody>
          <a:bodyPr wrap="square" lIns="72000" tIns="72000" rIns="72000" bIns="72000" rtlCol="0" anchor="ctr"/>
          <a:lstStyle/>
          <a:p>
            <a:pPr algn="ctr" eaLnBrk="0" hangingPunct="0"/>
            <a:endParaRPr lang="en-US" sz="1600" dirty="0">
              <a:latin typeface="+mn-lt"/>
              <a:ea typeface="Verdana" pitchFamily="34" charset="0"/>
              <a:cs typeface="Verdana" pitchFamily="34" charset="0"/>
            </a:endParaRPr>
          </a:p>
        </p:txBody>
      </p:sp>
      <p:sp>
        <p:nvSpPr>
          <p:cNvPr id="25" name="Rectangle 24">
            <a:extLst>
              <a:ext uri="{FF2B5EF4-FFF2-40B4-BE49-F238E27FC236}">
                <a16:creationId xmlns:a16="http://schemas.microsoft.com/office/drawing/2014/main" id="{AC1B3090-7A57-40FF-8B52-3AE22DA3857A}"/>
              </a:ext>
            </a:extLst>
          </p:cNvPr>
          <p:cNvSpPr/>
          <p:nvPr/>
        </p:nvSpPr>
        <p:spPr bwMode="auto">
          <a:xfrm>
            <a:off x="394842" y="803534"/>
            <a:ext cx="359889" cy="304014"/>
          </a:xfrm>
          <a:prstGeom prst="rect">
            <a:avLst/>
          </a:prstGeom>
          <a:solidFill>
            <a:schemeClr val="accent4"/>
          </a:solidFill>
          <a:ln w="9525">
            <a:noFill/>
            <a:miter lim="800000"/>
            <a:headEnd/>
            <a:tailEnd/>
          </a:ln>
        </p:spPr>
        <p:txBody>
          <a:bodyPr wrap="square" lIns="72000" tIns="72000" rIns="72000" bIns="72000" rtlCol="0" anchor="ctr"/>
          <a:lstStyle/>
          <a:p>
            <a:pPr algn="ctr" eaLnBrk="0" hangingPunct="0"/>
            <a:endParaRPr lang="en-US" sz="1600" dirty="0">
              <a:latin typeface="+mn-lt"/>
              <a:ea typeface="Verdana" pitchFamily="34" charset="0"/>
              <a:cs typeface="Verdana" pitchFamily="34" charset="0"/>
            </a:endParaRPr>
          </a:p>
        </p:txBody>
      </p:sp>
      <p:sp>
        <p:nvSpPr>
          <p:cNvPr id="26" name="TextBox 25">
            <a:extLst>
              <a:ext uri="{FF2B5EF4-FFF2-40B4-BE49-F238E27FC236}">
                <a16:creationId xmlns:a16="http://schemas.microsoft.com/office/drawing/2014/main" id="{DAF6AE55-3A0E-4464-B3C5-249E68AABEA1}"/>
              </a:ext>
            </a:extLst>
          </p:cNvPr>
          <p:cNvSpPr txBox="1"/>
          <p:nvPr/>
        </p:nvSpPr>
        <p:spPr bwMode="auto">
          <a:xfrm>
            <a:off x="841705" y="849235"/>
            <a:ext cx="3744415" cy="215444"/>
          </a:xfrm>
          <a:prstGeom prst="rect">
            <a:avLst/>
          </a:prstGeom>
          <a:noFill/>
          <a:ln w="9525">
            <a:noFill/>
            <a:miter lim="800000"/>
            <a:headEnd/>
            <a:tailEnd/>
          </a:ln>
          <a:effectLst/>
        </p:spPr>
        <p:txBody>
          <a:bodyPr wrap="square" lIns="0" tIns="0" rIns="0" bIns="0" rtlCol="0" anchor="ctr" anchorCtr="0">
            <a:spAutoFit/>
          </a:bodyPr>
          <a:lstStyle/>
          <a:p>
            <a:pPr marR="0" defTabSz="914400" eaLnBrk="0" fontAlgn="auto" latinLnBrk="0" hangingPunct="0">
              <a:spcBef>
                <a:spcPts val="0"/>
              </a:spcBef>
              <a:spcAft>
                <a:spcPts val="300"/>
              </a:spcAft>
              <a:buClr>
                <a:schemeClr val="accent1"/>
              </a:buClr>
              <a:buSzTx/>
              <a:tabLst/>
            </a:pPr>
            <a:r>
              <a:rPr lang="en-US" sz="1400" kern="0" dirty="0">
                <a:latin typeface="Arial" panose="020B0604020202020204" pitchFamily="34" charset="0"/>
                <a:ea typeface="Verdana" pitchFamily="34" charset="0"/>
                <a:cs typeface="Arial" panose="020B0604020202020204" pitchFamily="34" charset="0"/>
              </a:rPr>
              <a:t>- Provided by TFM</a:t>
            </a:r>
          </a:p>
        </p:txBody>
      </p:sp>
      <p:sp>
        <p:nvSpPr>
          <p:cNvPr id="27" name="TextBox 26">
            <a:extLst>
              <a:ext uri="{FF2B5EF4-FFF2-40B4-BE49-F238E27FC236}">
                <a16:creationId xmlns:a16="http://schemas.microsoft.com/office/drawing/2014/main" id="{C020828D-706F-4BB1-AC91-382870A096ED}"/>
              </a:ext>
            </a:extLst>
          </p:cNvPr>
          <p:cNvSpPr txBox="1"/>
          <p:nvPr/>
        </p:nvSpPr>
        <p:spPr bwMode="auto">
          <a:xfrm>
            <a:off x="841705" y="1275243"/>
            <a:ext cx="7834751" cy="215444"/>
          </a:xfrm>
          <a:prstGeom prst="rect">
            <a:avLst/>
          </a:prstGeom>
          <a:noFill/>
          <a:ln w="9525">
            <a:noFill/>
            <a:miter lim="800000"/>
            <a:headEnd/>
            <a:tailEnd/>
          </a:ln>
          <a:effectLst/>
        </p:spPr>
        <p:txBody>
          <a:bodyPr wrap="square" lIns="0" tIns="0" rIns="0" bIns="0" rtlCol="0" anchor="ctr" anchorCtr="0">
            <a:spAutoFit/>
          </a:bodyPr>
          <a:lstStyle/>
          <a:p>
            <a:pPr marR="0" defTabSz="914400" eaLnBrk="0" fontAlgn="auto" latinLnBrk="0" hangingPunct="0">
              <a:spcBef>
                <a:spcPts val="0"/>
              </a:spcBef>
              <a:spcAft>
                <a:spcPts val="300"/>
              </a:spcAft>
              <a:buClr>
                <a:schemeClr val="accent1"/>
              </a:buClr>
              <a:buSzTx/>
              <a:tabLst/>
            </a:pPr>
            <a:r>
              <a:rPr lang="en-US" sz="1400" kern="0" dirty="0">
                <a:latin typeface="Arial" panose="020B0604020202020204" pitchFamily="34" charset="0"/>
                <a:ea typeface="Verdana" pitchFamily="34" charset="0"/>
                <a:cs typeface="Arial" panose="020B0604020202020204" pitchFamily="34" charset="0"/>
              </a:rPr>
              <a:t>- Default implementation is provided by TFM, but can be replaced with user custom implementation</a:t>
            </a:r>
          </a:p>
        </p:txBody>
      </p:sp>
      <p:sp>
        <p:nvSpPr>
          <p:cNvPr id="19" name="TextBox 18">
            <a:extLst>
              <a:ext uri="{FF2B5EF4-FFF2-40B4-BE49-F238E27FC236}">
                <a16:creationId xmlns:a16="http://schemas.microsoft.com/office/drawing/2014/main" id="{BD76CF40-65D8-408B-96B8-2C00D7740D2E}"/>
              </a:ext>
            </a:extLst>
          </p:cNvPr>
          <p:cNvSpPr txBox="1"/>
          <p:nvPr/>
        </p:nvSpPr>
        <p:spPr bwMode="auto">
          <a:xfrm>
            <a:off x="971600" y="2697849"/>
            <a:ext cx="1990648" cy="215444"/>
          </a:xfrm>
          <a:prstGeom prst="rect">
            <a:avLst/>
          </a:prstGeom>
          <a:noFill/>
          <a:ln w="9525">
            <a:noFill/>
            <a:miter lim="800000"/>
            <a:headEnd/>
            <a:tailEnd/>
          </a:ln>
          <a:effectLst/>
        </p:spPr>
        <p:txBody>
          <a:bodyPr wrap="square" lIns="0" tIns="0" rIns="0" bIns="0" rtlCol="0" anchor="ctr" anchorCtr="0">
            <a:spAutoFit/>
          </a:bodyPr>
          <a:lstStyle/>
          <a:p>
            <a:pPr marR="0" algn="ctr" defTabSz="914400" eaLnBrk="0" fontAlgn="auto" latinLnBrk="0" hangingPunct="0">
              <a:spcBef>
                <a:spcPts val="0"/>
              </a:spcBef>
              <a:spcAft>
                <a:spcPts val="300"/>
              </a:spcAft>
              <a:buClr>
                <a:schemeClr val="accent1"/>
              </a:buClr>
              <a:buSzTx/>
              <a:tabLst/>
            </a:pPr>
            <a:r>
              <a:rPr lang="en-US" sz="1400" i="1" kern="0" dirty="0" err="1">
                <a:latin typeface="Arial" panose="020B0604020202020204" pitchFamily="34" charset="0"/>
                <a:ea typeface="Verdana" pitchFamily="34" charset="0"/>
                <a:cs typeface="Arial" panose="020B0604020202020204" pitchFamily="34" charset="0"/>
              </a:rPr>
              <a:t>tfm_ns_interface_init</a:t>
            </a:r>
            <a:r>
              <a:rPr lang="en-US" sz="1400" i="1" kern="0" dirty="0">
                <a:latin typeface="Arial" panose="020B0604020202020204" pitchFamily="34" charset="0"/>
                <a:ea typeface="Verdana" pitchFamily="34" charset="0"/>
                <a:cs typeface="Arial" panose="020B0604020202020204" pitchFamily="34" charset="0"/>
              </a:rPr>
              <a:t>()</a:t>
            </a:r>
            <a:endParaRPr lang="en-US" sz="1400" kern="0" dirty="0">
              <a:latin typeface="Arial" panose="020B0604020202020204" pitchFamily="34" charset="0"/>
              <a:ea typeface="Verdana" pitchFamily="34" charset="0"/>
              <a:cs typeface="Arial" panose="020B0604020202020204" pitchFamily="34" charset="0"/>
            </a:endParaRPr>
          </a:p>
        </p:txBody>
      </p:sp>
      <p:cxnSp>
        <p:nvCxnSpPr>
          <p:cNvPr id="28" name="Straight Arrow Connector 27">
            <a:extLst>
              <a:ext uri="{FF2B5EF4-FFF2-40B4-BE49-F238E27FC236}">
                <a16:creationId xmlns:a16="http://schemas.microsoft.com/office/drawing/2014/main" id="{036EC053-4C6F-4F2D-A019-63D48469D4FA}"/>
              </a:ext>
            </a:extLst>
          </p:cNvPr>
          <p:cNvCxnSpPr>
            <a:cxnSpLocks/>
            <a:endCxn id="19" idx="0"/>
          </p:cNvCxnSpPr>
          <p:nvPr/>
        </p:nvCxnSpPr>
        <p:spPr>
          <a:xfrm>
            <a:off x="1966924" y="1666152"/>
            <a:ext cx="0" cy="1031697"/>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4" name="Rectangle 33">
            <a:extLst>
              <a:ext uri="{FF2B5EF4-FFF2-40B4-BE49-F238E27FC236}">
                <a16:creationId xmlns:a16="http://schemas.microsoft.com/office/drawing/2014/main" id="{A15DB242-FC86-486E-BE7B-E993268F4AAB}"/>
              </a:ext>
            </a:extLst>
          </p:cNvPr>
          <p:cNvSpPr/>
          <p:nvPr/>
        </p:nvSpPr>
        <p:spPr bwMode="auto">
          <a:xfrm>
            <a:off x="990281" y="3360296"/>
            <a:ext cx="4992936" cy="519412"/>
          </a:xfrm>
          <a:prstGeom prst="rect">
            <a:avLst/>
          </a:prstGeom>
          <a:solidFill>
            <a:schemeClr val="accent1">
              <a:lumMod val="40000"/>
              <a:lumOff val="60000"/>
            </a:schemeClr>
          </a:solidFill>
          <a:ln w="9525">
            <a:noFill/>
            <a:miter lim="800000"/>
            <a:headEnd/>
            <a:tailEnd/>
          </a:ln>
        </p:spPr>
        <p:txBody>
          <a:bodyPr wrap="square" lIns="72000" tIns="72000" rIns="72000" bIns="72000" rtlCol="0" anchor="ctr"/>
          <a:lstStyle/>
          <a:p>
            <a:pPr algn="ctr" eaLnBrk="0" hangingPunct="0"/>
            <a:endParaRPr lang="en-US" sz="1600" dirty="0">
              <a:latin typeface="+mn-lt"/>
              <a:ea typeface="Verdana" pitchFamily="34" charset="0"/>
              <a:cs typeface="Verdana" pitchFamily="34" charset="0"/>
            </a:endParaRPr>
          </a:p>
        </p:txBody>
      </p:sp>
      <p:sp>
        <p:nvSpPr>
          <p:cNvPr id="35" name="TextBox 34">
            <a:extLst>
              <a:ext uri="{FF2B5EF4-FFF2-40B4-BE49-F238E27FC236}">
                <a16:creationId xmlns:a16="http://schemas.microsoft.com/office/drawing/2014/main" id="{447EDF80-FA27-49C1-BF39-FEEE777537C6}"/>
              </a:ext>
            </a:extLst>
          </p:cNvPr>
          <p:cNvSpPr txBox="1"/>
          <p:nvPr/>
        </p:nvSpPr>
        <p:spPr bwMode="auto">
          <a:xfrm>
            <a:off x="3534944" y="3368027"/>
            <a:ext cx="2448272" cy="723275"/>
          </a:xfrm>
          <a:prstGeom prst="rect">
            <a:avLst/>
          </a:prstGeom>
          <a:noFill/>
          <a:ln w="9525">
            <a:noFill/>
            <a:miter lim="800000"/>
            <a:headEnd/>
            <a:tailEnd/>
          </a:ln>
          <a:effectLst/>
        </p:spPr>
        <p:txBody>
          <a:bodyPr wrap="square" lIns="0" tIns="0" rIns="0" bIns="0" rtlCol="0" anchor="ctr" anchorCtr="0">
            <a:spAutoFit/>
          </a:bodyPr>
          <a:lstStyle/>
          <a:p>
            <a:pPr marR="0" algn="ctr" defTabSz="914400" eaLnBrk="0" fontAlgn="auto" latinLnBrk="0" hangingPunct="0">
              <a:spcBef>
                <a:spcPts val="0"/>
              </a:spcBef>
              <a:spcAft>
                <a:spcPts val="300"/>
              </a:spcAft>
              <a:buClr>
                <a:schemeClr val="accent1"/>
              </a:buClr>
              <a:buSzTx/>
              <a:tabLst/>
            </a:pPr>
            <a:r>
              <a:rPr lang="en-US" sz="1400" i="1" kern="0" dirty="0" err="1">
                <a:latin typeface="Arial" panose="020B0604020202020204" pitchFamily="34" charset="0"/>
                <a:ea typeface="Verdana" pitchFamily="34" charset="0"/>
                <a:cs typeface="Arial" panose="020B0604020202020204" pitchFamily="34" charset="0"/>
              </a:rPr>
              <a:t>os_wrapper_mutex_acquire</a:t>
            </a:r>
            <a:r>
              <a:rPr lang="en-US" sz="1400" i="1" kern="0" dirty="0">
                <a:latin typeface="Arial" panose="020B0604020202020204" pitchFamily="34" charset="0"/>
                <a:ea typeface="Verdana" pitchFamily="34" charset="0"/>
                <a:cs typeface="Arial" panose="020B0604020202020204" pitchFamily="34" charset="0"/>
              </a:rPr>
              <a:t>()</a:t>
            </a:r>
          </a:p>
          <a:p>
            <a:pPr marR="0" algn="ctr" defTabSz="914400" eaLnBrk="0" fontAlgn="auto" latinLnBrk="0" hangingPunct="0">
              <a:spcBef>
                <a:spcPts val="0"/>
              </a:spcBef>
              <a:spcAft>
                <a:spcPts val="300"/>
              </a:spcAft>
              <a:buClr>
                <a:schemeClr val="accent1"/>
              </a:buClr>
              <a:buSzTx/>
              <a:tabLst/>
            </a:pPr>
            <a:r>
              <a:rPr lang="en-US" sz="1400" i="1" kern="0" dirty="0" err="1">
                <a:latin typeface="Arial" panose="020B0604020202020204" pitchFamily="34" charset="0"/>
                <a:ea typeface="Verdana" pitchFamily="34" charset="0"/>
                <a:cs typeface="Arial" panose="020B0604020202020204" pitchFamily="34" charset="0"/>
              </a:rPr>
              <a:t>os_wrapper_mutex_release</a:t>
            </a:r>
            <a:r>
              <a:rPr lang="en-US" sz="1400" i="1" kern="0" dirty="0">
                <a:latin typeface="Arial" panose="020B0604020202020204" pitchFamily="34" charset="0"/>
                <a:ea typeface="Verdana" pitchFamily="34" charset="0"/>
                <a:cs typeface="Arial" panose="020B0604020202020204" pitchFamily="34" charset="0"/>
              </a:rPr>
              <a:t>()</a:t>
            </a:r>
          </a:p>
          <a:p>
            <a:pPr marR="0" algn="ctr" defTabSz="914400" eaLnBrk="0" fontAlgn="auto" latinLnBrk="0" hangingPunct="0">
              <a:spcBef>
                <a:spcPts val="0"/>
              </a:spcBef>
              <a:spcAft>
                <a:spcPts val="300"/>
              </a:spcAft>
              <a:buClr>
                <a:schemeClr val="accent1"/>
              </a:buClr>
              <a:buSzTx/>
              <a:tabLst/>
            </a:pPr>
            <a:endParaRPr lang="en-US" sz="1400" kern="0" dirty="0">
              <a:latin typeface="Arial" panose="020B0604020202020204" pitchFamily="34" charset="0"/>
              <a:ea typeface="Verdana" pitchFamily="34" charset="0"/>
              <a:cs typeface="Arial" panose="020B0604020202020204" pitchFamily="34" charset="0"/>
            </a:endParaRPr>
          </a:p>
        </p:txBody>
      </p:sp>
      <p:sp>
        <p:nvSpPr>
          <p:cNvPr id="36" name="TextBox 35">
            <a:extLst>
              <a:ext uri="{FF2B5EF4-FFF2-40B4-BE49-F238E27FC236}">
                <a16:creationId xmlns:a16="http://schemas.microsoft.com/office/drawing/2014/main" id="{B8939965-BDB3-4009-BBF0-0ACFE7C447A5}"/>
              </a:ext>
            </a:extLst>
          </p:cNvPr>
          <p:cNvSpPr txBox="1"/>
          <p:nvPr/>
        </p:nvSpPr>
        <p:spPr bwMode="auto">
          <a:xfrm>
            <a:off x="990281" y="3385346"/>
            <a:ext cx="2269606" cy="469359"/>
          </a:xfrm>
          <a:prstGeom prst="rect">
            <a:avLst/>
          </a:prstGeom>
          <a:noFill/>
          <a:ln w="9525">
            <a:noFill/>
            <a:miter lim="800000"/>
            <a:headEnd/>
            <a:tailEnd/>
          </a:ln>
          <a:effectLst/>
        </p:spPr>
        <p:txBody>
          <a:bodyPr wrap="square" lIns="0" tIns="0" rIns="0" bIns="0" rtlCol="0" anchor="ctr" anchorCtr="0">
            <a:spAutoFit/>
          </a:bodyPr>
          <a:lstStyle/>
          <a:p>
            <a:pPr marR="0" algn="ctr" defTabSz="914400" eaLnBrk="0" fontAlgn="auto" latinLnBrk="0" hangingPunct="0">
              <a:spcBef>
                <a:spcPts val="0"/>
              </a:spcBef>
              <a:spcAft>
                <a:spcPts val="300"/>
              </a:spcAft>
              <a:buClr>
                <a:schemeClr val="accent1"/>
              </a:buClr>
              <a:buSzTx/>
              <a:tabLst/>
            </a:pPr>
            <a:r>
              <a:rPr lang="en-US" sz="1400" i="1" kern="0" dirty="0" err="1">
                <a:latin typeface="Arial" panose="020B0604020202020204" pitchFamily="34" charset="0"/>
                <a:ea typeface="Verdana" pitchFamily="34" charset="0"/>
                <a:cs typeface="Arial" panose="020B0604020202020204" pitchFamily="34" charset="0"/>
              </a:rPr>
              <a:t>os_wrapper_mutex_create</a:t>
            </a:r>
            <a:r>
              <a:rPr lang="en-US" sz="1400" i="1" kern="0" dirty="0">
                <a:latin typeface="Arial" panose="020B0604020202020204" pitchFamily="34" charset="0"/>
                <a:ea typeface="Verdana" pitchFamily="34" charset="0"/>
                <a:cs typeface="Arial" panose="020B0604020202020204" pitchFamily="34" charset="0"/>
              </a:rPr>
              <a:t>()</a:t>
            </a:r>
            <a:endParaRPr lang="uk-UA" sz="1400" i="1" kern="0" dirty="0">
              <a:latin typeface="Arial" panose="020B0604020202020204" pitchFamily="34" charset="0"/>
              <a:ea typeface="Verdana" pitchFamily="34" charset="0"/>
              <a:cs typeface="Arial" panose="020B0604020202020204" pitchFamily="34" charset="0"/>
            </a:endParaRPr>
          </a:p>
          <a:p>
            <a:pPr algn="ctr" eaLnBrk="0" fontAlgn="auto" hangingPunct="0">
              <a:spcBef>
                <a:spcPts val="0"/>
              </a:spcBef>
              <a:spcAft>
                <a:spcPts val="300"/>
              </a:spcAft>
              <a:buClr>
                <a:schemeClr val="accent1"/>
              </a:buClr>
            </a:pPr>
            <a:r>
              <a:rPr lang="en-US" sz="1400" i="1" kern="0" dirty="0" err="1">
                <a:latin typeface="Arial" panose="020B0604020202020204" pitchFamily="34" charset="0"/>
                <a:ea typeface="Verdana" pitchFamily="34" charset="0"/>
                <a:cs typeface="Arial" panose="020B0604020202020204" pitchFamily="34" charset="0"/>
              </a:rPr>
              <a:t>os_wrapper_mutex</a:t>
            </a:r>
            <a:r>
              <a:rPr lang="en-US" sz="1400" i="1" kern="0" dirty="0">
                <a:latin typeface="Arial" panose="020B0604020202020204" pitchFamily="34" charset="0"/>
                <a:ea typeface="Verdana" pitchFamily="34" charset="0"/>
                <a:cs typeface="Arial" panose="020B0604020202020204" pitchFamily="34" charset="0"/>
              </a:rPr>
              <a:t>_</a:t>
            </a:r>
            <a:r>
              <a:rPr lang="uk-UA" sz="1400" i="1" kern="0" dirty="0">
                <a:latin typeface="Arial" panose="020B0604020202020204" pitchFamily="34" charset="0"/>
                <a:ea typeface="Verdana" pitchFamily="34" charset="0"/>
                <a:cs typeface="Arial" panose="020B0604020202020204" pitchFamily="34" charset="0"/>
              </a:rPr>
              <a:t> </a:t>
            </a:r>
            <a:r>
              <a:rPr lang="en-US" sz="1400" i="1" kern="0" dirty="0">
                <a:latin typeface="Arial" panose="020B0604020202020204" pitchFamily="34" charset="0"/>
                <a:ea typeface="Verdana" pitchFamily="34" charset="0"/>
                <a:cs typeface="Arial" panose="020B0604020202020204" pitchFamily="34" charset="0"/>
              </a:rPr>
              <a:t>delete()</a:t>
            </a:r>
            <a:endParaRPr lang="en-US" sz="1400" kern="0" dirty="0">
              <a:latin typeface="Arial" panose="020B0604020202020204" pitchFamily="34" charset="0"/>
              <a:ea typeface="Verdana" pitchFamily="34" charset="0"/>
              <a:cs typeface="Arial" panose="020B0604020202020204" pitchFamily="34" charset="0"/>
            </a:endParaRPr>
          </a:p>
        </p:txBody>
      </p:sp>
      <p:cxnSp>
        <p:nvCxnSpPr>
          <p:cNvPr id="38" name="Straight Arrow Connector 37">
            <a:extLst>
              <a:ext uri="{FF2B5EF4-FFF2-40B4-BE49-F238E27FC236}">
                <a16:creationId xmlns:a16="http://schemas.microsoft.com/office/drawing/2014/main" id="{9538F029-1C1A-4E16-ADE1-06C4EF7CF7E5}"/>
              </a:ext>
            </a:extLst>
          </p:cNvPr>
          <p:cNvCxnSpPr/>
          <p:nvPr/>
        </p:nvCxnSpPr>
        <p:spPr>
          <a:xfrm>
            <a:off x="4410659" y="2913293"/>
            <a:ext cx="1" cy="447003"/>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id="{08212F8A-65A7-4B36-8021-741F22079553}"/>
              </a:ext>
            </a:extLst>
          </p:cNvPr>
          <p:cNvCxnSpPr/>
          <p:nvPr/>
        </p:nvCxnSpPr>
        <p:spPr>
          <a:xfrm>
            <a:off x="1962388" y="2960648"/>
            <a:ext cx="0" cy="540158"/>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1" name="Rectangle 40">
            <a:extLst>
              <a:ext uri="{FF2B5EF4-FFF2-40B4-BE49-F238E27FC236}">
                <a16:creationId xmlns:a16="http://schemas.microsoft.com/office/drawing/2014/main" id="{F77C66E0-6D1A-4299-B370-A04359FAA926}"/>
              </a:ext>
            </a:extLst>
          </p:cNvPr>
          <p:cNvSpPr/>
          <p:nvPr/>
        </p:nvSpPr>
        <p:spPr bwMode="auto">
          <a:xfrm>
            <a:off x="2483768" y="807185"/>
            <a:ext cx="359889" cy="300363"/>
          </a:xfrm>
          <a:prstGeom prst="rect">
            <a:avLst/>
          </a:prstGeom>
          <a:solidFill>
            <a:schemeClr val="accent1">
              <a:lumMod val="40000"/>
              <a:lumOff val="60000"/>
            </a:schemeClr>
          </a:solidFill>
          <a:ln w="9525">
            <a:noFill/>
            <a:miter lim="800000"/>
            <a:headEnd/>
            <a:tailEnd/>
          </a:ln>
        </p:spPr>
        <p:txBody>
          <a:bodyPr wrap="square" lIns="72000" tIns="72000" rIns="72000" bIns="72000" rtlCol="0" anchor="ctr"/>
          <a:lstStyle/>
          <a:p>
            <a:pPr algn="ctr" eaLnBrk="0" hangingPunct="0"/>
            <a:endParaRPr lang="en-US" sz="1600" dirty="0">
              <a:latin typeface="+mn-lt"/>
              <a:ea typeface="Verdana" pitchFamily="34" charset="0"/>
              <a:cs typeface="Verdana" pitchFamily="34" charset="0"/>
            </a:endParaRPr>
          </a:p>
        </p:txBody>
      </p:sp>
      <p:sp>
        <p:nvSpPr>
          <p:cNvPr id="42" name="TextBox 41">
            <a:extLst>
              <a:ext uri="{FF2B5EF4-FFF2-40B4-BE49-F238E27FC236}">
                <a16:creationId xmlns:a16="http://schemas.microsoft.com/office/drawing/2014/main" id="{42BC74F3-2E6C-47DA-BF71-99BDF35AAA94}"/>
              </a:ext>
            </a:extLst>
          </p:cNvPr>
          <p:cNvSpPr txBox="1"/>
          <p:nvPr/>
        </p:nvSpPr>
        <p:spPr bwMode="auto">
          <a:xfrm>
            <a:off x="2866312" y="843407"/>
            <a:ext cx="3744415" cy="215444"/>
          </a:xfrm>
          <a:prstGeom prst="rect">
            <a:avLst/>
          </a:prstGeom>
          <a:noFill/>
          <a:ln w="9525">
            <a:noFill/>
            <a:miter lim="800000"/>
            <a:headEnd/>
            <a:tailEnd/>
          </a:ln>
          <a:effectLst/>
        </p:spPr>
        <p:txBody>
          <a:bodyPr wrap="square" lIns="0" tIns="0" rIns="0" bIns="0" rtlCol="0" anchor="ctr" anchorCtr="0">
            <a:spAutoFit/>
          </a:bodyPr>
          <a:lstStyle/>
          <a:p>
            <a:pPr marR="0" defTabSz="914400" eaLnBrk="0" fontAlgn="auto" latinLnBrk="0" hangingPunct="0">
              <a:spcBef>
                <a:spcPts val="0"/>
              </a:spcBef>
              <a:spcAft>
                <a:spcPts val="300"/>
              </a:spcAft>
              <a:buClr>
                <a:schemeClr val="accent1"/>
              </a:buClr>
              <a:buSzTx/>
              <a:tabLst/>
            </a:pPr>
            <a:r>
              <a:rPr lang="en-US" sz="1400" kern="0" dirty="0">
                <a:latin typeface="Arial" panose="020B0604020202020204" pitchFamily="34" charset="0"/>
                <a:ea typeface="Verdana" pitchFamily="34" charset="0"/>
                <a:cs typeface="Arial" panose="020B0604020202020204" pitchFamily="34" charset="0"/>
              </a:rPr>
              <a:t>- Provided by NS OS</a:t>
            </a:r>
          </a:p>
        </p:txBody>
      </p:sp>
    </p:spTree>
    <p:extLst>
      <p:ext uri="{BB962C8B-B14F-4D97-AF65-F5344CB8AC3E}">
        <p14:creationId xmlns:p14="http://schemas.microsoft.com/office/powerpoint/2010/main" val="18177629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7">
            <a:extLst>
              <a:ext uri="{FF2B5EF4-FFF2-40B4-BE49-F238E27FC236}">
                <a16:creationId xmlns:a16="http://schemas.microsoft.com/office/drawing/2014/main" id="{6C425E08-383F-49E3-82CB-4F4026D8D143}"/>
              </a:ext>
            </a:extLst>
          </p:cNvPr>
          <p:cNvSpPr>
            <a:spLocks noGrp="1"/>
          </p:cNvSpPr>
          <p:nvPr>
            <p:ph type="ftr" sz="quarter" idx="16"/>
          </p:nvPr>
        </p:nvSpPr>
        <p:spPr/>
        <p:txBody>
          <a:bodyPr/>
          <a:lstStyle/>
          <a:p>
            <a:r>
              <a:rPr lang="en-US" dirty="0"/>
              <a:t>Copyright © Infineon Technologies AG 2020. All rights reserved.</a:t>
            </a:r>
          </a:p>
        </p:txBody>
      </p:sp>
      <p:sp>
        <p:nvSpPr>
          <p:cNvPr id="6" name="Slide Number Placeholder 5">
            <a:extLst>
              <a:ext uri="{FF2B5EF4-FFF2-40B4-BE49-F238E27FC236}">
                <a16:creationId xmlns:a16="http://schemas.microsoft.com/office/drawing/2014/main" id="{0679319F-75BE-4FDF-B678-9BC02BECF7A3}"/>
              </a:ext>
            </a:extLst>
          </p:cNvPr>
          <p:cNvSpPr>
            <a:spLocks noGrp="1"/>
          </p:cNvSpPr>
          <p:nvPr>
            <p:ph type="sldNum" sz="quarter" idx="14"/>
          </p:nvPr>
        </p:nvSpPr>
        <p:spPr/>
        <p:txBody>
          <a:bodyPr/>
          <a:lstStyle/>
          <a:p>
            <a:fld id="{E10AC015-91B9-4964-B7EA-659B68778417}" type="slidenum">
              <a:rPr lang="en-US" smtClean="0"/>
              <a:pPr/>
              <a:t>6</a:t>
            </a:fld>
            <a:endParaRPr lang="en-US"/>
          </a:p>
        </p:txBody>
      </p:sp>
      <p:sp>
        <p:nvSpPr>
          <p:cNvPr id="9" name="Title 8">
            <a:extLst>
              <a:ext uri="{FF2B5EF4-FFF2-40B4-BE49-F238E27FC236}">
                <a16:creationId xmlns:a16="http://schemas.microsoft.com/office/drawing/2014/main" id="{92BEE3FE-5326-4291-A333-209CBD95297C}"/>
              </a:ext>
            </a:extLst>
          </p:cNvPr>
          <p:cNvSpPr>
            <a:spLocks noGrp="1"/>
          </p:cNvSpPr>
          <p:nvPr>
            <p:ph type="title"/>
          </p:nvPr>
        </p:nvSpPr>
        <p:spPr/>
        <p:txBody>
          <a:bodyPr/>
          <a:lstStyle/>
          <a:p>
            <a:r>
              <a:rPr lang="en-US" dirty="0"/>
              <a:t>Proposed supported use cases (NS OSs)</a:t>
            </a:r>
          </a:p>
        </p:txBody>
      </p:sp>
      <p:sp>
        <p:nvSpPr>
          <p:cNvPr id="7" name="Date Placeholder 6">
            <a:extLst>
              <a:ext uri="{FF2B5EF4-FFF2-40B4-BE49-F238E27FC236}">
                <a16:creationId xmlns:a16="http://schemas.microsoft.com/office/drawing/2014/main" id="{9E40315B-5B65-4275-A2AD-6ACD7D701B91}"/>
              </a:ext>
            </a:extLst>
          </p:cNvPr>
          <p:cNvSpPr>
            <a:spLocks noGrp="1"/>
          </p:cNvSpPr>
          <p:nvPr>
            <p:ph type="dt" sz="half" idx="15"/>
          </p:nvPr>
        </p:nvSpPr>
        <p:spPr/>
        <p:txBody>
          <a:bodyPr/>
          <a:lstStyle/>
          <a:p>
            <a:r>
              <a:rPr lang="en-US"/>
              <a:t>2020-09-28             </a:t>
            </a:r>
            <a:r>
              <a:rPr lang="en-US" b="1"/>
              <a:t>restricted</a:t>
            </a:r>
          </a:p>
        </p:txBody>
      </p:sp>
      <p:sp>
        <p:nvSpPr>
          <p:cNvPr id="29" name="Title 8">
            <a:extLst>
              <a:ext uri="{FF2B5EF4-FFF2-40B4-BE49-F238E27FC236}">
                <a16:creationId xmlns:a16="http://schemas.microsoft.com/office/drawing/2014/main" id="{C5F93B9F-2C06-408A-88C7-5517672C8BBC}"/>
              </a:ext>
            </a:extLst>
          </p:cNvPr>
          <p:cNvSpPr txBox="1">
            <a:spLocks/>
          </p:cNvSpPr>
          <p:nvPr/>
        </p:nvSpPr>
        <p:spPr>
          <a:xfrm>
            <a:off x="250824" y="965064"/>
            <a:ext cx="7223760" cy="540000"/>
          </a:xfrm>
          <a:prstGeom prst="rect">
            <a:avLst/>
          </a:prstGeom>
        </p:spPr>
        <p:txBody>
          <a:bodyPr vert="horz" lIns="0" tIns="0" rIns="0" bIns="10800" rtlCol="0" anchor="b" anchorCtr="0">
            <a:noAutofit/>
          </a:bodyPr>
          <a:lstStyle>
            <a:lvl1pPr algn="l" rtl="0" eaLnBrk="1" fontAlgn="base" hangingPunct="1">
              <a:spcBef>
                <a:spcPct val="0"/>
              </a:spcBef>
              <a:spcAft>
                <a:spcPct val="0"/>
              </a:spcAft>
              <a:buClr>
                <a:schemeClr val="tx1"/>
              </a:buClr>
              <a:buFontTx/>
              <a:buNone/>
              <a:defRPr sz="1900" b="0">
                <a:solidFill>
                  <a:schemeClr val="tx1"/>
                </a:solidFill>
                <a:latin typeface="Arial" panose="020B0604020202020204" pitchFamily="34" charset="0"/>
                <a:ea typeface="+mj-ea"/>
                <a:cs typeface="Arial" panose="020B0604020202020204" pitchFamily="34" charset="0"/>
              </a:defRPr>
            </a:lvl1pPr>
            <a:lvl2pPr algn="l" rtl="0" eaLnBrk="1" fontAlgn="base" hangingPunct="1">
              <a:spcBef>
                <a:spcPct val="0"/>
              </a:spcBef>
              <a:spcAft>
                <a:spcPct val="0"/>
              </a:spcAft>
              <a:defRPr sz="2600" b="1">
                <a:solidFill>
                  <a:schemeClr val="tx2"/>
                </a:solidFill>
                <a:latin typeface="Arial" charset="0"/>
              </a:defRPr>
            </a:lvl2pPr>
            <a:lvl3pPr algn="l" rtl="0" eaLnBrk="1" fontAlgn="base" hangingPunct="1">
              <a:spcBef>
                <a:spcPct val="0"/>
              </a:spcBef>
              <a:spcAft>
                <a:spcPct val="0"/>
              </a:spcAft>
              <a:defRPr sz="2600" b="1">
                <a:solidFill>
                  <a:schemeClr val="tx2"/>
                </a:solidFill>
                <a:latin typeface="Arial" charset="0"/>
              </a:defRPr>
            </a:lvl3pPr>
            <a:lvl4pPr algn="l" rtl="0" eaLnBrk="1" fontAlgn="base" hangingPunct="1">
              <a:spcBef>
                <a:spcPct val="0"/>
              </a:spcBef>
              <a:spcAft>
                <a:spcPct val="0"/>
              </a:spcAft>
              <a:defRPr sz="2600" b="1">
                <a:solidFill>
                  <a:schemeClr val="tx2"/>
                </a:solidFill>
                <a:latin typeface="Arial" charset="0"/>
              </a:defRPr>
            </a:lvl4pPr>
            <a:lvl5pPr algn="l" rtl="0" eaLnBrk="1" fontAlgn="base" hangingPunct="1">
              <a:spcBef>
                <a:spcPct val="0"/>
              </a:spcBef>
              <a:spcAft>
                <a:spcPct val="0"/>
              </a:spcAft>
              <a:defRPr sz="2600" b="1">
                <a:solidFill>
                  <a:schemeClr val="tx2"/>
                </a:solidFill>
                <a:latin typeface="Arial" charset="0"/>
              </a:defRPr>
            </a:lvl5pPr>
            <a:lvl6pPr marL="457200" algn="l" rtl="0" eaLnBrk="1" fontAlgn="base" hangingPunct="1">
              <a:spcBef>
                <a:spcPct val="0"/>
              </a:spcBef>
              <a:spcAft>
                <a:spcPct val="0"/>
              </a:spcAft>
              <a:defRPr sz="2600" b="1">
                <a:solidFill>
                  <a:schemeClr val="tx2"/>
                </a:solidFill>
                <a:latin typeface="Arial" charset="0"/>
              </a:defRPr>
            </a:lvl6pPr>
            <a:lvl7pPr marL="914400" algn="l" rtl="0" eaLnBrk="1" fontAlgn="base" hangingPunct="1">
              <a:spcBef>
                <a:spcPct val="0"/>
              </a:spcBef>
              <a:spcAft>
                <a:spcPct val="0"/>
              </a:spcAft>
              <a:defRPr sz="2600" b="1">
                <a:solidFill>
                  <a:schemeClr val="tx2"/>
                </a:solidFill>
                <a:latin typeface="Arial" charset="0"/>
              </a:defRPr>
            </a:lvl7pPr>
            <a:lvl8pPr marL="1371600" algn="l" rtl="0" eaLnBrk="1" fontAlgn="base" hangingPunct="1">
              <a:spcBef>
                <a:spcPct val="0"/>
              </a:spcBef>
              <a:spcAft>
                <a:spcPct val="0"/>
              </a:spcAft>
              <a:defRPr sz="2600" b="1">
                <a:solidFill>
                  <a:schemeClr val="tx2"/>
                </a:solidFill>
                <a:latin typeface="Arial" charset="0"/>
              </a:defRPr>
            </a:lvl8pPr>
            <a:lvl9pPr marL="1828800" algn="l" rtl="0" eaLnBrk="1" fontAlgn="base" hangingPunct="1">
              <a:spcBef>
                <a:spcPct val="0"/>
              </a:spcBef>
              <a:spcAft>
                <a:spcPct val="0"/>
              </a:spcAft>
              <a:defRPr sz="2600" b="1">
                <a:solidFill>
                  <a:schemeClr val="tx2"/>
                </a:solidFill>
                <a:latin typeface="Arial" charset="0"/>
              </a:defRPr>
            </a:lvl9pPr>
          </a:lstStyle>
          <a:p>
            <a:endParaRPr lang="en-US" kern="0" dirty="0"/>
          </a:p>
        </p:txBody>
      </p:sp>
      <p:sp>
        <p:nvSpPr>
          <p:cNvPr id="30" name="TextBox 29">
            <a:extLst>
              <a:ext uri="{FF2B5EF4-FFF2-40B4-BE49-F238E27FC236}">
                <a16:creationId xmlns:a16="http://schemas.microsoft.com/office/drawing/2014/main" id="{04306D77-B39D-4AF8-8728-8FDA78F20C26}"/>
              </a:ext>
            </a:extLst>
          </p:cNvPr>
          <p:cNvSpPr txBox="1"/>
          <p:nvPr/>
        </p:nvSpPr>
        <p:spPr bwMode="auto">
          <a:xfrm>
            <a:off x="251520" y="771550"/>
            <a:ext cx="6481416" cy="1738938"/>
          </a:xfrm>
          <a:prstGeom prst="rect">
            <a:avLst/>
          </a:prstGeom>
          <a:noFill/>
          <a:ln w="9525">
            <a:noFill/>
            <a:miter lim="800000"/>
            <a:headEnd/>
            <a:tailEnd/>
          </a:ln>
          <a:effectLst/>
        </p:spPr>
        <p:txBody>
          <a:bodyPr wrap="square" lIns="0" tIns="0" rIns="0" bIns="0" rtlCol="0" anchor="ctr" anchorCtr="0">
            <a:spAutoFit/>
          </a:bodyPr>
          <a:lstStyle/>
          <a:p>
            <a:pPr marR="0" defTabSz="914400" eaLnBrk="0" fontAlgn="auto" latinLnBrk="0" hangingPunct="0">
              <a:spcBef>
                <a:spcPts val="0"/>
              </a:spcBef>
              <a:spcAft>
                <a:spcPts val="300"/>
              </a:spcAft>
              <a:buClr>
                <a:schemeClr val="accent1"/>
              </a:buClr>
              <a:buSzTx/>
              <a:tabLst/>
            </a:pPr>
            <a:r>
              <a:rPr lang="en-US" sz="1400" kern="0" dirty="0">
                <a:latin typeface="Arial" panose="020B0604020202020204" pitchFamily="34" charset="0"/>
                <a:ea typeface="Verdana" pitchFamily="34" charset="0"/>
                <a:cs typeface="Arial" panose="020B0604020202020204" pitchFamily="34" charset="0"/>
              </a:rPr>
              <a:t>Following use cases (NS OSs) are proposed to be supported by default:</a:t>
            </a:r>
          </a:p>
          <a:p>
            <a:pPr marL="285750" marR="0" indent="-285750" defTabSz="914400" eaLnBrk="0" fontAlgn="auto" latinLnBrk="0" hangingPunct="0">
              <a:spcBef>
                <a:spcPts val="0"/>
              </a:spcBef>
              <a:spcAft>
                <a:spcPts val="300"/>
              </a:spcAft>
              <a:buClr>
                <a:schemeClr val="accent1"/>
              </a:buClr>
              <a:buSzTx/>
              <a:buFont typeface="Arial" panose="020B0604020202020204" pitchFamily="34" charset="0"/>
              <a:buChar char="•"/>
              <a:tabLst/>
            </a:pPr>
            <a:r>
              <a:rPr lang="en-US" sz="1400" kern="0" dirty="0">
                <a:latin typeface="Arial" panose="020B0604020202020204" pitchFamily="34" charset="0"/>
                <a:ea typeface="Verdana" pitchFamily="34" charset="0"/>
                <a:cs typeface="Arial" panose="020B0604020202020204" pitchFamily="34" charset="0"/>
              </a:rPr>
              <a:t>Free </a:t>
            </a:r>
            <a:r>
              <a:rPr lang="en-US" sz="1400" kern="0" dirty="0" err="1">
                <a:latin typeface="Arial" panose="020B0604020202020204" pitchFamily="34" charset="0"/>
                <a:ea typeface="Verdana" pitchFamily="34" charset="0"/>
                <a:cs typeface="Arial" panose="020B0604020202020204" pitchFamily="34" charset="0"/>
              </a:rPr>
              <a:t>RToS</a:t>
            </a:r>
            <a:endParaRPr lang="en-US" sz="1400" kern="0" dirty="0">
              <a:latin typeface="Arial" panose="020B0604020202020204" pitchFamily="34" charset="0"/>
              <a:ea typeface="Verdana" pitchFamily="34" charset="0"/>
              <a:cs typeface="Arial" panose="020B0604020202020204" pitchFamily="34" charset="0"/>
            </a:endParaRPr>
          </a:p>
          <a:p>
            <a:pPr marL="285750" marR="0" indent="-285750" defTabSz="914400" eaLnBrk="0" fontAlgn="auto" latinLnBrk="0" hangingPunct="0">
              <a:spcBef>
                <a:spcPts val="0"/>
              </a:spcBef>
              <a:spcAft>
                <a:spcPts val="300"/>
              </a:spcAft>
              <a:buClr>
                <a:schemeClr val="accent1"/>
              </a:buClr>
              <a:buSzTx/>
              <a:buFont typeface="Arial" panose="020B0604020202020204" pitchFamily="34" charset="0"/>
              <a:buChar char="•"/>
              <a:tabLst/>
            </a:pPr>
            <a:r>
              <a:rPr lang="en-US" sz="1400" kern="0" dirty="0">
                <a:latin typeface="Arial" panose="020B0604020202020204" pitchFamily="34" charset="0"/>
                <a:ea typeface="Verdana" pitchFamily="34" charset="0"/>
                <a:cs typeface="Arial" panose="020B0604020202020204" pitchFamily="34" charset="0"/>
              </a:rPr>
              <a:t>CMSIS </a:t>
            </a:r>
            <a:r>
              <a:rPr lang="en-US" sz="1400" kern="0" dirty="0" err="1">
                <a:latin typeface="Arial" panose="020B0604020202020204" pitchFamily="34" charset="0"/>
                <a:ea typeface="Verdana" pitchFamily="34" charset="0"/>
                <a:cs typeface="Arial" panose="020B0604020202020204" pitchFamily="34" charset="0"/>
              </a:rPr>
              <a:t>RToS</a:t>
            </a:r>
            <a:r>
              <a:rPr lang="en-US" sz="1400" kern="0" dirty="0">
                <a:latin typeface="Arial" panose="020B0604020202020204" pitchFamily="34" charset="0"/>
                <a:ea typeface="Verdana" pitchFamily="34" charset="0"/>
                <a:cs typeface="Arial" panose="020B0604020202020204" pitchFamily="34" charset="0"/>
              </a:rPr>
              <a:t> v2</a:t>
            </a:r>
          </a:p>
          <a:p>
            <a:pPr marL="285750" marR="0" indent="-285750" defTabSz="914400" eaLnBrk="0" fontAlgn="auto" latinLnBrk="0" hangingPunct="0">
              <a:spcBef>
                <a:spcPts val="0"/>
              </a:spcBef>
              <a:spcAft>
                <a:spcPts val="300"/>
              </a:spcAft>
              <a:buClr>
                <a:schemeClr val="accent1"/>
              </a:buClr>
              <a:buSzTx/>
              <a:buFont typeface="Arial" panose="020B0604020202020204" pitchFamily="34" charset="0"/>
              <a:buChar char="•"/>
              <a:tabLst/>
            </a:pPr>
            <a:r>
              <a:rPr lang="en-US" sz="1400" kern="0" dirty="0">
                <a:latin typeface="Arial" panose="020B0604020202020204" pitchFamily="34" charset="0"/>
                <a:ea typeface="Verdana" pitchFamily="34" charset="0"/>
                <a:cs typeface="Arial" panose="020B0604020202020204" pitchFamily="34" charset="0"/>
              </a:rPr>
              <a:t>Bare metal environment</a:t>
            </a:r>
          </a:p>
          <a:p>
            <a:pPr marL="285750" marR="0" indent="-285750" defTabSz="914400" eaLnBrk="0" fontAlgn="auto" latinLnBrk="0" hangingPunct="0">
              <a:spcBef>
                <a:spcPts val="0"/>
              </a:spcBef>
              <a:spcAft>
                <a:spcPts val="300"/>
              </a:spcAft>
              <a:buClr>
                <a:schemeClr val="accent1"/>
              </a:buClr>
              <a:buSzTx/>
              <a:buFont typeface="Arial" panose="020B0604020202020204" pitchFamily="34" charset="0"/>
              <a:buChar char="•"/>
              <a:tabLst/>
            </a:pPr>
            <a:r>
              <a:rPr lang="en-US" sz="1400" kern="0" dirty="0">
                <a:latin typeface="Arial" panose="020B0604020202020204" pitchFamily="34" charset="0"/>
                <a:ea typeface="Verdana" pitchFamily="34" charset="0"/>
                <a:cs typeface="Arial" panose="020B0604020202020204" pitchFamily="34" charset="0"/>
              </a:rPr>
              <a:t>Zephyr (If the community is interested)</a:t>
            </a:r>
          </a:p>
          <a:p>
            <a:pPr marL="285750" marR="0" indent="-285750" defTabSz="914400" eaLnBrk="0" fontAlgn="auto" latinLnBrk="0" hangingPunct="0">
              <a:spcBef>
                <a:spcPts val="0"/>
              </a:spcBef>
              <a:spcAft>
                <a:spcPts val="300"/>
              </a:spcAft>
              <a:buClr>
                <a:schemeClr val="accent1"/>
              </a:buClr>
              <a:buSzTx/>
              <a:buFont typeface="Arial" panose="020B0604020202020204" pitchFamily="34" charset="0"/>
              <a:buChar char="•"/>
              <a:tabLst/>
            </a:pPr>
            <a:endParaRPr lang="en-US" sz="1400" kern="0" dirty="0">
              <a:latin typeface="Arial" panose="020B0604020202020204" pitchFamily="34" charset="0"/>
              <a:ea typeface="Verdana" pitchFamily="34" charset="0"/>
              <a:cs typeface="Arial" panose="020B0604020202020204" pitchFamily="34" charset="0"/>
            </a:endParaRPr>
          </a:p>
          <a:p>
            <a:pPr marR="0" defTabSz="914400" eaLnBrk="0" fontAlgn="auto" latinLnBrk="0" hangingPunct="0">
              <a:spcBef>
                <a:spcPts val="0"/>
              </a:spcBef>
              <a:spcAft>
                <a:spcPts val="300"/>
              </a:spcAft>
              <a:buClr>
                <a:schemeClr val="accent1"/>
              </a:buClr>
              <a:buSzTx/>
              <a:tabLst/>
            </a:pPr>
            <a:r>
              <a:rPr lang="en-US" sz="1400" kern="0" dirty="0">
                <a:latin typeface="Arial" panose="020B0604020202020204" pitchFamily="34" charset="0"/>
                <a:ea typeface="Verdana" pitchFamily="34" charset="0"/>
                <a:cs typeface="Arial" panose="020B0604020202020204" pitchFamily="34" charset="0"/>
              </a:rPr>
              <a:t>This list covers lots of the use cases and is suitable for lots of users.</a:t>
            </a:r>
          </a:p>
        </p:txBody>
      </p:sp>
    </p:spTree>
    <p:extLst>
      <p:ext uri="{BB962C8B-B14F-4D97-AF65-F5344CB8AC3E}">
        <p14:creationId xmlns:p14="http://schemas.microsoft.com/office/powerpoint/2010/main" val="6147233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31087472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NCLMASTER" val="0"/>
  <p:tag name="SLIDESPERROW" val="4"/>
  <p:tag name="THUMBWIDTH" val="220"/>
  <p:tag name="INFINEON_CATEGORY" val="{&quot;CategoryList&quot;:[],&quot;CategoryDictionary&quot;:{}}"/>
</p:tagLst>
</file>

<file path=ppt/theme/theme1.xml><?xml version="1.0" encoding="utf-8"?>
<a:theme xmlns:a="http://schemas.openxmlformats.org/drawingml/2006/main" name="blank">
  <a:themeElements>
    <a:clrScheme name="InfineonColors">
      <a:dk1>
        <a:srgbClr val="000000"/>
      </a:dk1>
      <a:lt1>
        <a:srgbClr val="FFFFFF"/>
      </a:lt1>
      <a:dk2>
        <a:srgbClr val="FFE054"/>
      </a:dk2>
      <a:lt2>
        <a:srgbClr val="E9E6E6"/>
      </a:lt2>
      <a:accent1>
        <a:srgbClr val="E30034"/>
      </a:accent1>
      <a:accent2>
        <a:srgbClr val="928285"/>
      </a:accent2>
      <a:accent3>
        <a:srgbClr val="84B6A7"/>
      </a:accent3>
      <a:accent4>
        <a:srgbClr val="AEC067"/>
      </a:accent4>
      <a:accent5>
        <a:srgbClr val="EE813C"/>
      </a:accent5>
      <a:accent6>
        <a:srgbClr val="AB377A"/>
      </a:accent6>
      <a:hlink>
        <a:srgbClr val="1122CC"/>
      </a:hlink>
      <a:folHlink>
        <a:srgbClr val="1122CC"/>
      </a:folHlink>
    </a:clrScheme>
    <a:fontScheme name="InfineonFonts">
      <a:majorFont>
        <a:latin typeface="Arial"/>
        <a:ea typeface=""/>
        <a:cs typeface="Verdana"/>
      </a:majorFont>
      <a:minorFont>
        <a:latin typeface="Arial"/>
        <a:ea typeface=""/>
        <a:cs typeface="Verdana"/>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4"/>
        </a:solidFill>
        <a:ln w="9525">
          <a:noFill/>
          <a:miter lim="800000"/>
          <a:headEnd/>
          <a:tailEnd/>
        </a:ln>
      </a:spPr>
      <a:bodyPr wrap="square" lIns="72000" tIns="72000" rIns="72000" bIns="72000" rtlCol="0" anchor="ctr"/>
      <a:lstStyle>
        <a:defPPr algn="ctr" eaLnBrk="0" hangingPunct="0">
          <a:defRPr sz="1600" dirty="0" smtClean="0">
            <a:latin typeface="+mn-lt"/>
            <a:ea typeface="Verdana" pitchFamily="34" charset="0"/>
            <a:cs typeface="Verdana" pitchFamily="34" charset="0"/>
          </a:defRPr>
        </a:defPPr>
      </a:lstStyle>
    </a:spDef>
    <a:lnDef>
      <a:spPr>
        <a:ln w="19050">
          <a:solidFill>
            <a:schemeClr val="tx1"/>
          </a:solidFill>
          <a:tailEnd type="none"/>
        </a:ln>
      </a:spPr>
      <a:bodyPr/>
      <a:lstStyle/>
      <a:style>
        <a:lnRef idx="1">
          <a:schemeClr val="accent1"/>
        </a:lnRef>
        <a:fillRef idx="0">
          <a:schemeClr val="accent1"/>
        </a:fillRef>
        <a:effectRef idx="0">
          <a:schemeClr val="accent1"/>
        </a:effectRef>
        <a:fontRef idx="minor">
          <a:schemeClr val="tx1"/>
        </a:fontRef>
      </a:style>
    </a:lnDef>
    <a:txDef>
      <a:spPr bwMode="auto">
        <a:noFill/>
        <a:ln w="9525">
          <a:noFill/>
          <a:miter lim="800000"/>
          <a:headEnd/>
          <a:tailEnd/>
        </a:ln>
        <a:effectLst/>
      </a:spPr>
      <a:bodyPr wrap="none" lIns="0" tIns="0" rIns="0" bIns="0" rtlCol="0" anchor="ctr" anchorCtr="0">
        <a:spAutoFit/>
      </a:bodyPr>
      <a:lstStyle>
        <a:defPPr marL="285750" marR="0" indent="-285750" defTabSz="914400" eaLnBrk="0" fontAlgn="auto" latinLnBrk="0" hangingPunct="0">
          <a:spcBef>
            <a:spcPts val="0"/>
          </a:spcBef>
          <a:spcAft>
            <a:spcPts val="300"/>
          </a:spcAft>
          <a:buClr>
            <a:schemeClr val="accent1"/>
          </a:buClr>
          <a:buSzTx/>
          <a:buFont typeface="Arial" panose="020B0604020202020204" pitchFamily="34" charset="0"/>
          <a:buChar char="›"/>
          <a:tabLst/>
          <a:defRPr sz="1400" kern="0" dirty="0" smtClean="0">
            <a:latin typeface="Arial" panose="020B0604020202020204" pitchFamily="34" charset="0"/>
            <a:ea typeface="Verdana"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Presentation1" id="{F23B662C-3E4F-470A-AB20-6A4A1F93B71F}" vid="{C975B8E3-3019-46CE-B08B-A8ABA333422D}"/>
    </a:ext>
  </a:extLst>
</a:theme>
</file>

<file path=ppt/theme/theme2.xml><?xml version="1.0" encoding="utf-8"?>
<a:theme xmlns:a="http://schemas.openxmlformats.org/drawingml/2006/main" name="Larissa-Design">
  <a:themeElements>
    <a:clrScheme name="Infineon">
      <a:dk1>
        <a:srgbClr val="000000"/>
      </a:dk1>
      <a:lt1>
        <a:srgbClr val="FFFFFF"/>
      </a:lt1>
      <a:dk2>
        <a:srgbClr val="FFE054"/>
      </a:dk2>
      <a:lt2>
        <a:srgbClr val="E9E6E6"/>
      </a:lt2>
      <a:accent1>
        <a:srgbClr val="E30034"/>
      </a:accent1>
      <a:accent2>
        <a:srgbClr val="928285"/>
      </a:accent2>
      <a:accent3>
        <a:srgbClr val="84B6A7"/>
      </a:accent3>
      <a:accent4>
        <a:srgbClr val="AEC067"/>
      </a:accent4>
      <a:accent5>
        <a:srgbClr val="EE813C"/>
      </a:accent5>
      <a:accent6>
        <a:srgbClr val="AB377A"/>
      </a:accent6>
      <a:hlink>
        <a:srgbClr val="1122CC"/>
      </a:hlink>
      <a:folHlink>
        <a:srgbClr val="1122CC"/>
      </a:folHlink>
    </a:clrScheme>
    <a:fontScheme name="Infineon Fonts">
      <a:majorFont>
        <a:latin typeface="Verdana"/>
        <a:ea typeface=""/>
        <a:cs typeface="Verdana"/>
      </a:majorFont>
      <a:minorFont>
        <a:latin typeface="Verdana"/>
        <a:ea typeface=""/>
        <a:cs typeface="Verdana"/>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Infineon_ColorTheme_2012">
      <a:dk1>
        <a:srgbClr val="00214A"/>
      </a:dk1>
      <a:lt1>
        <a:srgbClr val="FFFFFF"/>
      </a:lt1>
      <a:dk2>
        <a:srgbClr val="00214A"/>
      </a:dk2>
      <a:lt2>
        <a:srgbClr val="C8D8E6"/>
      </a:lt2>
      <a:accent1>
        <a:srgbClr val="B70D28"/>
      </a:accent1>
      <a:accent2>
        <a:srgbClr val="E3EBF2"/>
      </a:accent2>
      <a:accent3>
        <a:srgbClr val="005DA9"/>
      </a:accent3>
      <a:accent4>
        <a:srgbClr val="969696"/>
      </a:accent4>
      <a:accent5>
        <a:srgbClr val="FDC400"/>
      </a:accent5>
      <a:accent6>
        <a:srgbClr val="009651"/>
      </a:accent6>
      <a:hlink>
        <a:srgbClr val="1122CC"/>
      </a:hlink>
      <a:folHlink>
        <a:srgbClr val="1122CC"/>
      </a:folHlink>
    </a:clrScheme>
    <a:fontScheme name="Infineon Fonts">
      <a:majorFont>
        <a:latin typeface="Verdana"/>
        <a:ea typeface=""/>
        <a:cs typeface="Verdana"/>
      </a:majorFont>
      <a:minorFont>
        <a:latin typeface="Verdana"/>
        <a:ea typeface=""/>
        <a:cs typeface="Verdana"/>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Ver xmlns="a709603d-609a-478b-a91d-3c5e984c0e79">0</Ver>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655AAE9148B404486CBFDD74AD2AA0B" ma:contentTypeVersion="2" ma:contentTypeDescription="Create a new document." ma:contentTypeScope="" ma:versionID="a24cc1775e4f53b56bd6bf310015a115">
  <xsd:schema xmlns:xsd="http://www.w3.org/2001/XMLSchema" xmlns:xs="http://www.w3.org/2001/XMLSchema" xmlns:p="http://schemas.microsoft.com/office/2006/metadata/properties" xmlns:ns2="a709603d-609a-478b-a91d-3c5e984c0e79" xmlns:ns3="6ef45842-284e-44e4-b2db-1749e7948b44" targetNamespace="http://schemas.microsoft.com/office/2006/metadata/properties" ma:root="true" ma:fieldsID="f8923fe8aa0ace7ab58ef4ccc8b43a85" ns2:_="" ns3:_="">
    <xsd:import namespace="a709603d-609a-478b-a91d-3c5e984c0e79"/>
    <xsd:import namespace="6ef45842-284e-44e4-b2db-1749e7948b44"/>
    <xsd:element name="properties">
      <xsd:complexType>
        <xsd:sequence>
          <xsd:element name="documentManagement">
            <xsd:complexType>
              <xsd:all>
                <xsd:element ref="ns2:Ver"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709603d-609a-478b-a91d-3c5e984c0e79" elementFormDefault="qualified">
    <xsd:import namespace="http://schemas.microsoft.com/office/2006/documentManagement/types"/>
    <xsd:import namespace="http://schemas.microsoft.com/office/infopath/2007/PartnerControls"/>
    <xsd:element name="Ver" ma:index="8" nillable="true" ma:displayName="Ver" ma:default="0" ma:internalName="Ver" ma:percentage="FALSE">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6ef45842-284e-44e4-b2db-1749e7948b44" elementFormDefault="qualified">
    <xsd:import namespace="http://schemas.microsoft.com/office/2006/documentManagement/types"/>
    <xsd:import namespace="http://schemas.microsoft.com/office/infopath/2007/PartnerControls"/>
    <xsd:element name="SharedWithUsers" ma:index="9"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customXsn xmlns="http://schemas.microsoft.com/office/2006/metadata/customXsn">
  <xsnLocation/>
  <cached>True</cached>
  <openByDefault>False</openByDefault>
  <xsnScope/>
</customXsn>
</file>

<file path=customXml/itemProps1.xml><?xml version="1.0" encoding="utf-8"?>
<ds:datastoreItem xmlns:ds="http://schemas.openxmlformats.org/officeDocument/2006/customXml" ds:itemID="{D299A1D5-F553-4264-9022-E0136C61CE27}">
  <ds:schemaRefs>
    <ds:schemaRef ds:uri="http://www.w3.org/XML/1998/namespace"/>
    <ds:schemaRef ds:uri="http://schemas.microsoft.com/office/infopath/2007/PartnerControls"/>
    <ds:schemaRef ds:uri="http://purl.org/dc/dcmitype/"/>
    <ds:schemaRef ds:uri="http://schemas.openxmlformats.org/package/2006/metadata/core-properties"/>
    <ds:schemaRef ds:uri="http://schemas.microsoft.com/office/2006/metadata/properties"/>
    <ds:schemaRef ds:uri="6ef45842-284e-44e4-b2db-1749e7948b44"/>
    <ds:schemaRef ds:uri="http://schemas.microsoft.com/office/2006/documentManagement/types"/>
    <ds:schemaRef ds:uri="a709603d-609a-478b-a91d-3c5e984c0e79"/>
    <ds:schemaRef ds:uri="http://purl.org/dc/terms/"/>
    <ds:schemaRef ds:uri="http://purl.org/dc/elements/1.1/"/>
  </ds:schemaRefs>
</ds:datastoreItem>
</file>

<file path=customXml/itemProps2.xml><?xml version="1.0" encoding="utf-8"?>
<ds:datastoreItem xmlns:ds="http://schemas.openxmlformats.org/officeDocument/2006/customXml" ds:itemID="{63C6748B-B74E-4BE1-834C-AEBB9BCA18FB}">
  <ds:schemaRefs>
    <ds:schemaRef ds:uri="http://schemas.microsoft.com/sharepoint/v3/contenttype/forms"/>
  </ds:schemaRefs>
</ds:datastoreItem>
</file>

<file path=customXml/itemProps3.xml><?xml version="1.0" encoding="utf-8"?>
<ds:datastoreItem xmlns:ds="http://schemas.openxmlformats.org/officeDocument/2006/customXml" ds:itemID="{AF2014AB-78C2-4F59-9D6E-9572E72F778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709603d-609a-478b-a91d-3c5e984c0e79"/>
    <ds:schemaRef ds:uri="6ef45842-284e-44e4-b2db-1749e7948b4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EC144A13-A380-40B3-9980-61BD11F58D02}">
  <ds:schemaRefs>
    <ds:schemaRef ds:uri="http://schemas.microsoft.com/office/2006/metadata/customXsn"/>
  </ds:schemaRefs>
</ds:datastoreItem>
</file>

<file path=docProps/app.xml><?xml version="1.0" encoding="utf-8"?>
<Properties xmlns="http://schemas.openxmlformats.org/officeDocument/2006/extended-properties" xmlns:vt="http://schemas.openxmlformats.org/officeDocument/2006/docPropsVTypes">
  <Template>blank</Template>
  <TotalTime>0</TotalTime>
  <Words>924</Words>
  <Application>Microsoft Office PowerPoint</Application>
  <PresentationFormat>On-screen Show (16:9)</PresentationFormat>
  <Paragraphs>108</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Consolas</vt:lpstr>
      <vt:lpstr>Verdana</vt:lpstr>
      <vt:lpstr>blank</vt:lpstr>
      <vt:lpstr>Default implementation of  tfm_ns_interface_dispatch()</vt:lpstr>
      <vt:lpstr>Current state of the code</vt:lpstr>
      <vt:lpstr>Example implementation</vt:lpstr>
      <vt:lpstr>Problem statement</vt:lpstr>
      <vt:lpstr>Structure change proposal</vt:lpstr>
      <vt:lpstr>Proposed supported use cases (NS OSs)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2023-01-19T12:01:04Z</dcterms:created>
  <dcterms:modified xsi:type="dcterms:W3CDTF">2023-01-19T15:03:34Z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umentID">
    <vt:lpwstr/>
  </property>
  <property fmtid="{D5CDD505-2E9C-101B-9397-08002B2CF9AE}" pid="3" name="DocumentVersion">
    <vt:lpwstr/>
  </property>
  <property fmtid="{D5CDD505-2E9C-101B-9397-08002B2CF9AE}" pid="4" name="Proprietary">
    <vt:lpwstr/>
  </property>
  <property fmtid="{D5CDD505-2E9C-101B-9397-08002B2CF9AE}" pid="5" name="ConfidentialityMarking">
    <vt:lpwstr>restricted</vt:lpwstr>
  </property>
  <property fmtid="{D5CDD505-2E9C-101B-9397-08002B2CF9AE}" pid="6" name="AdditionalMarking">
    <vt:lpwstr/>
  </property>
  <property fmtid="{D5CDD505-2E9C-101B-9397-08002B2CF9AE}" pid="7" name="TemplateCompany">
    <vt:lpwstr>IFX</vt:lpwstr>
  </property>
  <property fmtid="{D5CDD505-2E9C-101B-9397-08002B2CF9AE}" pid="8" name="ContentTypeId">
    <vt:lpwstr>0x010100A655AAE9148B404486CBFDD74AD2AA0B</vt:lpwstr>
  </property>
</Properties>
</file>