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1"/>
  </p:sldMasterIdLst>
  <p:notesMasterIdLst>
    <p:notesMasterId r:id="rId8"/>
  </p:notesMasterIdLst>
  <p:sldIdLst>
    <p:sldId id="256" r:id="rId2"/>
    <p:sldId id="289" r:id="rId3"/>
    <p:sldId id="291" r:id="rId4"/>
    <p:sldId id="292" r:id="rId5"/>
    <p:sldId id="290" r:id="rId6"/>
    <p:sldId id="266" r:id="rId7"/>
  </p:sldIdLst>
  <p:sldSz cx="9144000" cy="5143500" type="screen16x9"/>
  <p:notesSz cx="6858000" cy="9144000"/>
  <p:embeddedFontLst>
    <p:embeddedFont>
      <p:font typeface="Muli" panose="020B060402020202020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CC99FF"/>
    <a:srgbClr val="BFE5E9"/>
    <a:srgbClr val="009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721F09-E08C-4C25-A360-F319E3030F67}" v="1" dt="2020-02-19T17:39:54.9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2" d="100"/>
          <a:sy n="162" d="100"/>
        </p:scale>
        <p:origin x="1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Handley" userId="9f337bca-0489-49e8-bf83-7c6bb785e38c" providerId="ADAL" clId="{43BCB78F-4618-4B7F-925F-1B9987DCB7E3}"/>
    <pc:docChg chg="undo custSel modSld">
      <pc:chgData name="Dan Handley" userId="9f337bca-0489-49e8-bf83-7c6bb785e38c" providerId="ADAL" clId="{43BCB78F-4618-4B7F-925F-1B9987DCB7E3}" dt="2020-02-17T15:28:10.806" v="374" actId="20577"/>
      <pc:docMkLst>
        <pc:docMk/>
      </pc:docMkLst>
      <pc:sldChg chg="modSp mod">
        <pc:chgData name="Dan Handley" userId="9f337bca-0489-49e8-bf83-7c6bb785e38c" providerId="ADAL" clId="{43BCB78F-4618-4B7F-925F-1B9987DCB7E3}" dt="2020-02-17T15:13:03.741" v="104" actId="20577"/>
        <pc:sldMkLst>
          <pc:docMk/>
          <pc:sldMk cId="848550116" sldId="289"/>
        </pc:sldMkLst>
        <pc:spChg chg="mod">
          <ac:chgData name="Dan Handley" userId="9f337bca-0489-49e8-bf83-7c6bb785e38c" providerId="ADAL" clId="{43BCB78F-4618-4B7F-925F-1B9987DCB7E3}" dt="2020-02-17T15:13:03.741" v="104" actId="20577"/>
          <ac:spMkLst>
            <pc:docMk/>
            <pc:sldMk cId="848550116" sldId="289"/>
            <ac:spMk id="3" creationId="{57B5BE2B-4B30-424A-BDB4-4D18E5A986EC}"/>
          </ac:spMkLst>
        </pc:spChg>
      </pc:sldChg>
      <pc:sldChg chg="modSp mod">
        <pc:chgData name="Dan Handley" userId="9f337bca-0489-49e8-bf83-7c6bb785e38c" providerId="ADAL" clId="{43BCB78F-4618-4B7F-925F-1B9987DCB7E3}" dt="2020-02-17T15:28:10.806" v="374" actId="20577"/>
        <pc:sldMkLst>
          <pc:docMk/>
          <pc:sldMk cId="1142568046" sldId="290"/>
        </pc:sldMkLst>
        <pc:spChg chg="mod">
          <ac:chgData name="Dan Handley" userId="9f337bca-0489-49e8-bf83-7c6bb785e38c" providerId="ADAL" clId="{43BCB78F-4618-4B7F-925F-1B9987DCB7E3}" dt="2020-02-17T15:28:10.806" v="374" actId="20577"/>
          <ac:spMkLst>
            <pc:docMk/>
            <pc:sldMk cId="1142568046" sldId="290"/>
            <ac:spMk id="3" creationId="{57B5BE2B-4B30-424A-BDB4-4D18E5A986EC}"/>
          </ac:spMkLst>
        </pc:spChg>
      </pc:sldChg>
      <pc:sldChg chg="modSp mod">
        <pc:chgData name="Dan Handley" userId="9f337bca-0489-49e8-bf83-7c6bb785e38c" providerId="ADAL" clId="{43BCB78F-4618-4B7F-925F-1B9987DCB7E3}" dt="2020-02-17T15:18:38.424" v="228" actId="20577"/>
        <pc:sldMkLst>
          <pc:docMk/>
          <pc:sldMk cId="3159873333" sldId="292"/>
        </pc:sldMkLst>
        <pc:spChg chg="mod">
          <ac:chgData name="Dan Handley" userId="9f337bca-0489-49e8-bf83-7c6bb785e38c" providerId="ADAL" clId="{43BCB78F-4618-4B7F-925F-1B9987DCB7E3}" dt="2020-02-17T15:18:38.424" v="228" actId="20577"/>
          <ac:spMkLst>
            <pc:docMk/>
            <pc:sldMk cId="3159873333" sldId="292"/>
            <ac:spMk id="3" creationId="{57B5BE2B-4B30-424A-BDB4-4D18E5A986EC}"/>
          </ac:spMkLst>
        </pc:spChg>
      </pc:sldChg>
    </pc:docChg>
  </pc:docChgLst>
  <pc:docChgLst>
    <pc:chgData name="Dan Handley" userId="9f337bca-0489-49e8-bf83-7c6bb785e38c" providerId="ADAL" clId="{84721F09-E08C-4C25-A360-F319E3030F67}"/>
    <pc:docChg chg="custSel modSld">
      <pc:chgData name="Dan Handley" userId="9f337bca-0489-49e8-bf83-7c6bb785e38c" providerId="ADAL" clId="{84721F09-E08C-4C25-A360-F319E3030F67}" dt="2020-02-19T17:42:54.940" v="500" actId="20577"/>
      <pc:docMkLst>
        <pc:docMk/>
      </pc:docMkLst>
      <pc:sldChg chg="modSp mod">
        <pc:chgData name="Dan Handley" userId="9f337bca-0489-49e8-bf83-7c6bb785e38c" providerId="ADAL" clId="{84721F09-E08C-4C25-A360-F319E3030F67}" dt="2020-02-19T17:39:10.224" v="404" actId="20577"/>
        <pc:sldMkLst>
          <pc:docMk/>
          <pc:sldMk cId="0" sldId="256"/>
        </pc:sldMkLst>
        <pc:spChg chg="mod">
          <ac:chgData name="Dan Handley" userId="9f337bca-0489-49e8-bf83-7c6bb785e38c" providerId="ADAL" clId="{84721F09-E08C-4C25-A360-F319E3030F67}" dt="2020-02-19T17:39:10.224" v="404" actId="20577"/>
          <ac:spMkLst>
            <pc:docMk/>
            <pc:sldMk cId="0" sldId="256"/>
            <ac:spMk id="75" creationId="{00000000-0000-0000-0000-000000000000}"/>
          </ac:spMkLst>
        </pc:spChg>
      </pc:sldChg>
      <pc:sldChg chg="modSp mod">
        <pc:chgData name="Dan Handley" userId="9f337bca-0489-49e8-bf83-7c6bb785e38c" providerId="ADAL" clId="{84721F09-E08C-4C25-A360-F319E3030F67}" dt="2020-02-19T17:41:32.576" v="490" actId="20577"/>
        <pc:sldMkLst>
          <pc:docMk/>
          <pc:sldMk cId="848550116" sldId="289"/>
        </pc:sldMkLst>
        <pc:spChg chg="mod">
          <ac:chgData name="Dan Handley" userId="9f337bca-0489-49e8-bf83-7c6bb785e38c" providerId="ADAL" clId="{84721F09-E08C-4C25-A360-F319E3030F67}" dt="2020-02-19T17:41:32.576" v="490" actId="20577"/>
          <ac:spMkLst>
            <pc:docMk/>
            <pc:sldMk cId="848550116" sldId="289"/>
            <ac:spMk id="3" creationId="{57B5BE2B-4B30-424A-BDB4-4D18E5A986EC}"/>
          </ac:spMkLst>
        </pc:spChg>
      </pc:sldChg>
      <pc:sldChg chg="modSp mod">
        <pc:chgData name="Dan Handley" userId="9f337bca-0489-49e8-bf83-7c6bb785e38c" providerId="ADAL" clId="{84721F09-E08C-4C25-A360-F319E3030F67}" dt="2020-02-19T16:51:02.560" v="16" actId="6549"/>
        <pc:sldMkLst>
          <pc:docMk/>
          <pc:sldMk cId="1142568046" sldId="290"/>
        </pc:sldMkLst>
        <pc:spChg chg="mod">
          <ac:chgData name="Dan Handley" userId="9f337bca-0489-49e8-bf83-7c6bb785e38c" providerId="ADAL" clId="{84721F09-E08C-4C25-A360-F319E3030F67}" dt="2020-02-19T16:51:02.560" v="16" actId="6549"/>
          <ac:spMkLst>
            <pc:docMk/>
            <pc:sldMk cId="1142568046" sldId="290"/>
            <ac:spMk id="3" creationId="{57B5BE2B-4B30-424A-BDB4-4D18E5A986EC}"/>
          </ac:spMkLst>
        </pc:spChg>
      </pc:sldChg>
      <pc:sldChg chg="modSp mod">
        <pc:chgData name="Dan Handley" userId="9f337bca-0489-49e8-bf83-7c6bb785e38c" providerId="ADAL" clId="{84721F09-E08C-4C25-A360-F319E3030F67}" dt="2020-02-19T17:42:54.940" v="500" actId="20577"/>
        <pc:sldMkLst>
          <pc:docMk/>
          <pc:sldMk cId="1391593393" sldId="291"/>
        </pc:sldMkLst>
        <pc:spChg chg="mod">
          <ac:chgData name="Dan Handley" userId="9f337bca-0489-49e8-bf83-7c6bb785e38c" providerId="ADAL" clId="{84721F09-E08C-4C25-A360-F319E3030F67}" dt="2020-02-19T17:42:54.940" v="500" actId="20577"/>
          <ac:spMkLst>
            <pc:docMk/>
            <pc:sldMk cId="1391593393" sldId="291"/>
            <ac:spMk id="3" creationId="{57B5BE2B-4B30-424A-BDB4-4D18E5A986EC}"/>
          </ac:spMkLst>
        </pc:spChg>
      </pc:sldChg>
      <pc:sldChg chg="modSp mod">
        <pc:chgData name="Dan Handley" userId="9f337bca-0489-49e8-bf83-7c6bb785e38c" providerId="ADAL" clId="{84721F09-E08C-4C25-A360-F319E3030F67}" dt="2020-02-19T16:54:16.065" v="237" actId="6549"/>
        <pc:sldMkLst>
          <pc:docMk/>
          <pc:sldMk cId="3159873333" sldId="292"/>
        </pc:sldMkLst>
        <pc:spChg chg="mod">
          <ac:chgData name="Dan Handley" userId="9f337bca-0489-49e8-bf83-7c6bb785e38c" providerId="ADAL" clId="{84721F09-E08C-4C25-A360-F319E3030F67}" dt="2020-02-19T16:54:16.065" v="237" actId="6549"/>
          <ac:spMkLst>
            <pc:docMk/>
            <pc:sldMk cId="3159873333" sldId="292"/>
            <ac:spMk id="3" creationId="{57B5BE2B-4B30-424A-BDB4-4D18E5A986EC}"/>
          </ac:spMkLst>
        </pc:spChg>
      </pc:sldChg>
    </pc:docChg>
  </pc:docChgLst>
  <pc:docChgLst>
    <pc:chgData name="Dan Handley" userId="9f337bca-0489-49e8-bf83-7c6bb785e38c" providerId="ADAL" clId="{46C119B0-5DEF-45EF-B874-57DE6B7E12F1}"/>
    <pc:docChg chg="modSld">
      <pc:chgData name="Dan Handley" userId="9f337bca-0489-49e8-bf83-7c6bb785e38c" providerId="ADAL" clId="{46C119B0-5DEF-45EF-B874-57DE6B7E12F1}" dt="2019-11-11T09:53:08.266" v="86" actId="20577"/>
      <pc:docMkLst>
        <pc:docMk/>
      </pc:docMkLst>
      <pc:sldChg chg="modSp">
        <pc:chgData name="Dan Handley" userId="9f337bca-0489-49e8-bf83-7c6bb785e38c" providerId="ADAL" clId="{46C119B0-5DEF-45EF-B874-57DE6B7E12F1}" dt="2019-11-11T09:53:08.266" v="86" actId="20577"/>
        <pc:sldMkLst>
          <pc:docMk/>
          <pc:sldMk cId="0" sldId="256"/>
        </pc:sldMkLst>
        <pc:spChg chg="mod">
          <ac:chgData name="Dan Handley" userId="9f337bca-0489-49e8-bf83-7c6bb785e38c" providerId="ADAL" clId="{46C119B0-5DEF-45EF-B874-57DE6B7E12F1}" dt="2019-11-11T09:53:08.266" v="86" actId="20577"/>
          <ac:spMkLst>
            <pc:docMk/>
            <pc:sldMk cId="0" sldId="256"/>
            <ac:spMk id="75" creationId="{00000000-0000-0000-0000-000000000000}"/>
          </ac:spMkLst>
        </pc:spChg>
      </pc:sldChg>
      <pc:sldChg chg="modSp">
        <pc:chgData name="Dan Handley" userId="9f337bca-0489-49e8-bf83-7c6bb785e38c" providerId="ADAL" clId="{46C119B0-5DEF-45EF-B874-57DE6B7E12F1}" dt="2019-11-05T16:35:34.653" v="84" actId="20577"/>
        <pc:sldMkLst>
          <pc:docMk/>
          <pc:sldMk cId="1142568046" sldId="290"/>
        </pc:sldMkLst>
        <pc:spChg chg="mod">
          <ac:chgData name="Dan Handley" userId="9f337bca-0489-49e8-bf83-7c6bb785e38c" providerId="ADAL" clId="{46C119B0-5DEF-45EF-B874-57DE6B7E12F1}" dt="2019-11-05T16:35:34.653" v="84" actId="20577"/>
          <ac:spMkLst>
            <pc:docMk/>
            <pc:sldMk cId="1142568046" sldId="290"/>
            <ac:spMk id="3" creationId="{57B5BE2B-4B30-424A-BDB4-4D18E5A986EC}"/>
          </ac:spMkLst>
        </pc:spChg>
      </pc:sldChg>
    </pc:docChg>
  </pc:docChgLst>
  <pc:docChgLst>
    <pc:chgData name="Dan Handley" userId="9f337bca-0489-49e8-bf83-7c6bb785e38c" providerId="ADAL" clId="{A958FBB8-E92F-490B-99F6-82C2A62CB411}"/>
    <pc:docChg chg="custSel modSld">
      <pc:chgData name="Dan Handley" userId="9f337bca-0489-49e8-bf83-7c6bb785e38c" providerId="ADAL" clId="{A958FBB8-E92F-490B-99F6-82C2A62CB411}" dt="2019-07-10T16:08:12.747" v="84" actId="20577"/>
      <pc:docMkLst>
        <pc:docMk/>
      </pc:docMkLst>
      <pc:sldChg chg="modSp">
        <pc:chgData name="Dan Handley" userId="9f337bca-0489-49e8-bf83-7c6bb785e38c" providerId="ADAL" clId="{A958FBB8-E92F-490B-99F6-82C2A62CB411}" dt="2019-07-10T16:08:12.747" v="84" actId="20577"/>
        <pc:sldMkLst>
          <pc:docMk/>
          <pc:sldMk cId="0" sldId="256"/>
        </pc:sldMkLst>
        <pc:spChg chg="mod">
          <ac:chgData name="Dan Handley" userId="9f337bca-0489-49e8-bf83-7c6bb785e38c" providerId="ADAL" clId="{A958FBB8-E92F-490B-99F6-82C2A62CB411}" dt="2019-07-10T16:08:12.747" v="84" actId="20577"/>
          <ac:spMkLst>
            <pc:docMk/>
            <pc:sldMk cId="0" sldId="256"/>
            <ac:spMk id="73" creationId="{00000000-0000-0000-0000-000000000000}"/>
          </ac:spMkLst>
        </pc:spChg>
      </pc:sldChg>
      <pc:sldChg chg="modSp">
        <pc:chgData name="Dan Handley" userId="9f337bca-0489-49e8-bf83-7c6bb785e38c" providerId="ADAL" clId="{A958FBB8-E92F-490B-99F6-82C2A62CB411}" dt="2019-07-10T15:51:56.638" v="37" actId="6549"/>
        <pc:sldMkLst>
          <pc:docMk/>
          <pc:sldMk cId="848550116" sldId="289"/>
        </pc:sldMkLst>
        <pc:spChg chg="mod">
          <ac:chgData name="Dan Handley" userId="9f337bca-0489-49e8-bf83-7c6bb785e38c" providerId="ADAL" clId="{A958FBB8-E92F-490B-99F6-82C2A62CB411}" dt="2019-07-10T15:51:56.638" v="37" actId="6549"/>
          <ac:spMkLst>
            <pc:docMk/>
            <pc:sldMk cId="848550116" sldId="289"/>
            <ac:spMk id="3" creationId="{57B5BE2B-4B30-424A-BDB4-4D18E5A986EC}"/>
          </ac:spMkLst>
        </pc:spChg>
      </pc:sldChg>
      <pc:sldChg chg="modSp">
        <pc:chgData name="Dan Handley" userId="9f337bca-0489-49e8-bf83-7c6bb785e38c" providerId="ADAL" clId="{A958FBB8-E92F-490B-99F6-82C2A62CB411}" dt="2019-07-10T15:55:13.222" v="71" actId="20577"/>
        <pc:sldMkLst>
          <pc:docMk/>
          <pc:sldMk cId="3159873333" sldId="292"/>
        </pc:sldMkLst>
        <pc:spChg chg="mod">
          <ac:chgData name="Dan Handley" userId="9f337bca-0489-49e8-bf83-7c6bb785e38c" providerId="ADAL" clId="{A958FBB8-E92F-490B-99F6-82C2A62CB411}" dt="2019-07-10T15:55:13.222" v="71" actId="20577"/>
          <ac:spMkLst>
            <pc:docMk/>
            <pc:sldMk cId="3159873333" sldId="292"/>
            <ac:spMk id="3" creationId="{57B5BE2B-4B30-424A-BDB4-4D18E5A986EC}"/>
          </ac:spMkLst>
        </pc:spChg>
      </pc:sldChg>
    </pc:docChg>
  </pc:docChgLst>
  <pc:docChgLst>
    <pc:chgData name="Dan Handley" userId="9f337bca-0489-49e8-bf83-7c6bb785e38c" providerId="ADAL" clId="{5DABB0B4-D6BF-47FD-9E5D-A95F37356749}"/>
    <pc:docChg chg="modSld">
      <pc:chgData name="Dan Handley" userId="9f337bca-0489-49e8-bf83-7c6bb785e38c" providerId="ADAL" clId="{5DABB0B4-D6BF-47FD-9E5D-A95F37356749}" dt="2019-10-15T17:12:45.344" v="145" actId="20577"/>
      <pc:docMkLst>
        <pc:docMk/>
      </pc:docMkLst>
      <pc:sldChg chg="modSp">
        <pc:chgData name="Dan Handley" userId="9f337bca-0489-49e8-bf83-7c6bb785e38c" providerId="ADAL" clId="{5DABB0B4-D6BF-47FD-9E5D-A95F37356749}" dt="2019-10-15T17:12:31.099" v="142" actId="20577"/>
        <pc:sldMkLst>
          <pc:docMk/>
          <pc:sldMk cId="1391593393" sldId="291"/>
        </pc:sldMkLst>
        <pc:spChg chg="mod">
          <ac:chgData name="Dan Handley" userId="9f337bca-0489-49e8-bf83-7c6bb785e38c" providerId="ADAL" clId="{5DABB0B4-D6BF-47FD-9E5D-A95F37356749}" dt="2019-10-15T17:12:31.099" v="142" actId="20577"/>
          <ac:spMkLst>
            <pc:docMk/>
            <pc:sldMk cId="1391593393" sldId="291"/>
            <ac:spMk id="3" creationId="{57B5BE2B-4B30-424A-BDB4-4D18E5A986EC}"/>
          </ac:spMkLst>
        </pc:spChg>
      </pc:sldChg>
      <pc:sldChg chg="modSp">
        <pc:chgData name="Dan Handley" userId="9f337bca-0489-49e8-bf83-7c6bb785e38c" providerId="ADAL" clId="{5DABB0B4-D6BF-47FD-9E5D-A95F37356749}" dt="2019-10-15T17:12:45.344" v="145" actId="20577"/>
        <pc:sldMkLst>
          <pc:docMk/>
          <pc:sldMk cId="3159873333" sldId="292"/>
        </pc:sldMkLst>
        <pc:spChg chg="mod">
          <ac:chgData name="Dan Handley" userId="9f337bca-0489-49e8-bf83-7c6bb785e38c" providerId="ADAL" clId="{5DABB0B4-D6BF-47FD-9E5D-A95F37356749}" dt="2019-10-15T17:12:45.344" v="145" actId="20577"/>
          <ac:spMkLst>
            <pc:docMk/>
            <pc:sldMk cId="3159873333" sldId="292"/>
            <ac:spMk id="3" creationId="{57B5BE2B-4B30-424A-BDB4-4D18E5A986E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341cc3ae7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341cc3ae7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1fa7f3c810_0_1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1fa7f3c810_0_1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_1_1_2_2">
    <p:bg>
      <p:bgPr>
        <a:noFill/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5850" y="232975"/>
            <a:ext cx="9155700" cy="3296400"/>
          </a:xfrm>
          <a:prstGeom prst="rect">
            <a:avLst/>
          </a:prstGeom>
          <a:solidFill>
            <a:srgbClr val="4C5C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5850" y="3529375"/>
            <a:ext cx="9155700" cy="1352100"/>
          </a:xfrm>
          <a:prstGeom prst="rect">
            <a:avLst/>
          </a:prstGeom>
          <a:solidFill>
            <a:srgbClr val="38444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2532625" y="1820500"/>
            <a:ext cx="6424500" cy="801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532700" y="1512350"/>
            <a:ext cx="64245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9FC5E8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9FC5E8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9FC5E8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9FC5E8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9FC5E8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9FC5E8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9FC5E8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9FC5E8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9FC5E8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2"/>
          </p:nvPr>
        </p:nvSpPr>
        <p:spPr>
          <a:xfrm>
            <a:off x="2532650" y="2503300"/>
            <a:ext cx="6424500" cy="410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None/>
              <a:defRPr sz="13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None/>
              <a:defRPr sz="13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None/>
              <a:defRPr sz="13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None/>
              <a:defRPr sz="13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None/>
              <a:defRPr sz="13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None/>
              <a:defRPr sz="13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None/>
              <a:defRPr sz="13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None/>
              <a:defRPr sz="13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pic>
        <p:nvPicPr>
          <p:cNvPr id="16" name="Google Shape;16;p2" descr="Linaro-Logo_standard (5)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689400" y="4245250"/>
            <a:ext cx="1170800" cy="58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58487" y="4256400"/>
            <a:ext cx="1313158" cy="4107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" name="Google Shape;18;p2"/>
          <p:cNvGrpSpPr/>
          <p:nvPr/>
        </p:nvGrpSpPr>
        <p:grpSpPr>
          <a:xfrm rot="3659228">
            <a:off x="-858320" y="1187880"/>
            <a:ext cx="3773103" cy="2725341"/>
            <a:chOff x="2590100" y="769175"/>
            <a:chExt cx="3773150" cy="2725375"/>
          </a:xfrm>
        </p:grpSpPr>
        <p:grpSp>
          <p:nvGrpSpPr>
            <p:cNvPr id="19" name="Google Shape;19;p2"/>
            <p:cNvGrpSpPr/>
            <p:nvPr/>
          </p:nvGrpSpPr>
          <p:grpSpPr>
            <a:xfrm>
              <a:off x="2748050" y="1311224"/>
              <a:ext cx="1249500" cy="2001053"/>
              <a:chOff x="4688975" y="1352475"/>
              <a:chExt cx="1249500" cy="2001053"/>
            </a:xfrm>
          </p:grpSpPr>
          <p:sp>
            <p:nvSpPr>
              <p:cNvPr id="20" name="Google Shape;20;p2"/>
              <p:cNvSpPr txBox="1"/>
              <p:nvPr/>
            </p:nvSpPr>
            <p:spPr>
              <a:xfrm>
                <a:off x="4688975" y="1352475"/>
                <a:ext cx="1249500" cy="568800"/>
              </a:xfrm>
              <a:prstGeom prst="rect">
                <a:avLst/>
              </a:prstGeom>
              <a:solidFill>
                <a:srgbClr val="FFAB40">
                  <a:alpha val="800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>
                    <a:solidFill>
                      <a:srgbClr val="FFFFFF"/>
                    </a:solidFill>
                    <a:latin typeface="Muli"/>
                    <a:ea typeface="Muli"/>
                    <a:cs typeface="Muli"/>
                    <a:sym typeface="Muli"/>
                  </a:rPr>
                  <a:t>software</a:t>
                </a:r>
                <a:endParaRPr sz="1800">
                  <a:solidFill>
                    <a:srgbClr val="FFFFFF"/>
                  </a:solidFill>
                  <a:latin typeface="Muli"/>
                  <a:ea typeface="Muli"/>
                  <a:cs typeface="Muli"/>
                  <a:sym typeface="Muli"/>
                </a:endParaRPr>
              </a:p>
            </p:txBody>
          </p:sp>
          <p:sp>
            <p:nvSpPr>
              <p:cNvPr id="21" name="Google Shape;21;p2"/>
              <p:cNvSpPr txBox="1"/>
              <p:nvPr/>
            </p:nvSpPr>
            <p:spPr>
              <a:xfrm>
                <a:off x="4688975" y="2068602"/>
                <a:ext cx="1249500" cy="568800"/>
              </a:xfrm>
              <a:prstGeom prst="rect">
                <a:avLst/>
              </a:prstGeom>
              <a:solidFill>
                <a:srgbClr val="FFAB40">
                  <a:alpha val="800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>
                    <a:solidFill>
                      <a:srgbClr val="FFFFFF"/>
                    </a:solidFill>
                    <a:latin typeface="Muli"/>
                    <a:ea typeface="Muli"/>
                    <a:cs typeface="Muli"/>
                    <a:sym typeface="Muli"/>
                  </a:rPr>
                  <a:t>data</a:t>
                </a:r>
                <a:endParaRPr sz="1800">
                  <a:solidFill>
                    <a:srgbClr val="FFFFFF"/>
                  </a:solidFill>
                  <a:latin typeface="Muli"/>
                  <a:ea typeface="Muli"/>
                  <a:cs typeface="Muli"/>
                  <a:sym typeface="Muli"/>
                </a:endParaRPr>
              </a:p>
            </p:txBody>
          </p:sp>
          <p:sp>
            <p:nvSpPr>
              <p:cNvPr id="22" name="Google Shape;22;p2"/>
              <p:cNvSpPr txBox="1"/>
              <p:nvPr/>
            </p:nvSpPr>
            <p:spPr>
              <a:xfrm>
                <a:off x="4688975" y="2784728"/>
                <a:ext cx="1249500" cy="568800"/>
              </a:xfrm>
              <a:prstGeom prst="rect">
                <a:avLst/>
              </a:prstGeom>
              <a:solidFill>
                <a:srgbClr val="FFAB40">
                  <a:alpha val="800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>
                    <a:solidFill>
                      <a:srgbClr val="FFFFFF"/>
                    </a:solidFill>
                    <a:latin typeface="Muli"/>
                    <a:ea typeface="Muli"/>
                    <a:cs typeface="Muli"/>
                    <a:sym typeface="Muli"/>
                  </a:rPr>
                  <a:t>hardware</a:t>
                </a:r>
                <a:endParaRPr sz="1800">
                  <a:solidFill>
                    <a:srgbClr val="FFFFFF"/>
                  </a:solidFill>
                  <a:latin typeface="Muli"/>
                  <a:ea typeface="Muli"/>
                  <a:cs typeface="Muli"/>
                  <a:sym typeface="Muli"/>
                </a:endParaRPr>
              </a:p>
            </p:txBody>
          </p:sp>
        </p:grpSp>
        <p:sp>
          <p:nvSpPr>
            <p:cNvPr id="23" name="Google Shape;23;p2"/>
            <p:cNvSpPr txBox="1"/>
            <p:nvPr/>
          </p:nvSpPr>
          <p:spPr>
            <a:xfrm>
              <a:off x="2590100" y="769175"/>
              <a:ext cx="15654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rgbClr val="FFAB40"/>
                  </a:solidFill>
                  <a:latin typeface="Muli"/>
                  <a:ea typeface="Muli"/>
                  <a:cs typeface="Muli"/>
                  <a:sym typeface="Muli"/>
                </a:rPr>
                <a:t>Non-Trusted</a:t>
              </a:r>
              <a:endParaRPr sz="1800" b="1">
                <a:solidFill>
                  <a:srgbClr val="FFAB40"/>
                </a:solidFill>
                <a:latin typeface="Muli"/>
                <a:ea typeface="Muli"/>
                <a:cs typeface="Muli"/>
                <a:sym typeface="Muli"/>
              </a:endParaRPr>
            </a:p>
          </p:txBody>
        </p:sp>
        <p:grpSp>
          <p:nvGrpSpPr>
            <p:cNvPr id="24" name="Google Shape;24;p2"/>
            <p:cNvGrpSpPr/>
            <p:nvPr/>
          </p:nvGrpSpPr>
          <p:grpSpPr>
            <a:xfrm>
              <a:off x="4338850" y="769175"/>
              <a:ext cx="2024400" cy="2725375"/>
              <a:chOff x="4338850" y="769175"/>
              <a:chExt cx="2024400" cy="2725375"/>
            </a:xfrm>
          </p:grpSpPr>
          <p:sp>
            <p:nvSpPr>
              <p:cNvPr id="25" name="Google Shape;25;p2"/>
              <p:cNvSpPr/>
              <p:nvPr/>
            </p:nvSpPr>
            <p:spPr>
              <a:xfrm>
                <a:off x="4338850" y="811050"/>
                <a:ext cx="2024400" cy="2683500"/>
              </a:xfrm>
              <a:prstGeom prst="rect">
                <a:avLst/>
              </a:prstGeom>
              <a:noFill/>
              <a:ln w="28575" cap="flat" cmpd="sng">
                <a:solidFill>
                  <a:srgbClr val="45818E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" name="Google Shape;26;p2"/>
              <p:cNvGrpSpPr/>
              <p:nvPr/>
            </p:nvGrpSpPr>
            <p:grpSpPr>
              <a:xfrm>
                <a:off x="4726300" y="1311224"/>
                <a:ext cx="1249500" cy="2001053"/>
                <a:chOff x="4688975" y="1352475"/>
                <a:chExt cx="1249500" cy="2001053"/>
              </a:xfrm>
            </p:grpSpPr>
            <p:sp>
              <p:nvSpPr>
                <p:cNvPr id="27" name="Google Shape;27;p2"/>
                <p:cNvSpPr txBox="1"/>
                <p:nvPr/>
              </p:nvSpPr>
              <p:spPr>
                <a:xfrm>
                  <a:off x="4688975" y="1352475"/>
                  <a:ext cx="1249500" cy="568800"/>
                </a:xfrm>
                <a:prstGeom prst="rect">
                  <a:avLst/>
                </a:prstGeom>
                <a:solidFill>
                  <a:srgbClr val="82AE2B">
                    <a:alpha val="80000"/>
                  </a:srgbClr>
                </a:solidFill>
                <a:ln w="9525" cap="flat" cmpd="sng">
                  <a:solidFill>
                    <a:srgbClr val="45818E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800">
                      <a:solidFill>
                        <a:srgbClr val="FFFFFF"/>
                      </a:solidFill>
                      <a:latin typeface="Muli"/>
                      <a:ea typeface="Muli"/>
                      <a:cs typeface="Muli"/>
                      <a:sym typeface="Muli"/>
                    </a:rPr>
                    <a:t>software</a:t>
                  </a:r>
                  <a:endParaRPr sz="1800">
                    <a:solidFill>
                      <a:srgbClr val="FFFFFF"/>
                    </a:solidFill>
                    <a:latin typeface="Muli"/>
                    <a:ea typeface="Muli"/>
                    <a:cs typeface="Muli"/>
                    <a:sym typeface="Muli"/>
                  </a:endParaRPr>
                </a:p>
              </p:txBody>
            </p:sp>
            <p:sp>
              <p:nvSpPr>
                <p:cNvPr id="28" name="Google Shape;28;p2"/>
                <p:cNvSpPr txBox="1"/>
                <p:nvPr/>
              </p:nvSpPr>
              <p:spPr>
                <a:xfrm>
                  <a:off x="4688975" y="2068602"/>
                  <a:ext cx="1249500" cy="568800"/>
                </a:xfrm>
                <a:prstGeom prst="rect">
                  <a:avLst/>
                </a:prstGeom>
                <a:solidFill>
                  <a:srgbClr val="4E6E9A">
                    <a:alpha val="80000"/>
                  </a:srgbClr>
                </a:solidFill>
                <a:ln w="9525" cap="flat" cmpd="sng">
                  <a:solidFill>
                    <a:srgbClr val="45818E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800">
                      <a:solidFill>
                        <a:srgbClr val="FFFFFF"/>
                      </a:solidFill>
                      <a:latin typeface="Muli"/>
                      <a:ea typeface="Muli"/>
                      <a:cs typeface="Muli"/>
                      <a:sym typeface="Muli"/>
                    </a:rPr>
                    <a:t>data</a:t>
                  </a:r>
                  <a:endParaRPr sz="1800">
                    <a:solidFill>
                      <a:srgbClr val="FFFFFF"/>
                    </a:solidFill>
                    <a:latin typeface="Muli"/>
                    <a:ea typeface="Muli"/>
                    <a:cs typeface="Muli"/>
                    <a:sym typeface="Muli"/>
                  </a:endParaRPr>
                </a:p>
              </p:txBody>
            </p:sp>
            <p:sp>
              <p:nvSpPr>
                <p:cNvPr id="29" name="Google Shape;29;p2"/>
                <p:cNvSpPr txBox="1"/>
                <p:nvPr/>
              </p:nvSpPr>
              <p:spPr>
                <a:xfrm>
                  <a:off x="4688975" y="2784728"/>
                  <a:ext cx="1249500" cy="568800"/>
                </a:xfrm>
                <a:prstGeom prst="rect">
                  <a:avLst/>
                </a:prstGeom>
                <a:solidFill>
                  <a:srgbClr val="0097A7">
                    <a:alpha val="80000"/>
                  </a:srgbClr>
                </a:solidFill>
                <a:ln w="9525" cap="flat" cmpd="sng">
                  <a:solidFill>
                    <a:srgbClr val="45818E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800">
                      <a:solidFill>
                        <a:srgbClr val="FFFFFF"/>
                      </a:solidFill>
                      <a:latin typeface="Muli"/>
                      <a:ea typeface="Muli"/>
                      <a:cs typeface="Muli"/>
                      <a:sym typeface="Muli"/>
                    </a:rPr>
                    <a:t>hardware</a:t>
                  </a:r>
                  <a:endParaRPr sz="1800">
                    <a:solidFill>
                      <a:srgbClr val="FFFFFF"/>
                    </a:solidFill>
                    <a:latin typeface="Muli"/>
                    <a:ea typeface="Muli"/>
                    <a:cs typeface="Muli"/>
                    <a:sym typeface="Muli"/>
                  </a:endParaRPr>
                </a:p>
              </p:txBody>
            </p:sp>
          </p:grpSp>
          <p:sp>
            <p:nvSpPr>
              <p:cNvPr id="30" name="Google Shape;30;p2"/>
              <p:cNvSpPr txBox="1"/>
              <p:nvPr/>
            </p:nvSpPr>
            <p:spPr>
              <a:xfrm>
                <a:off x="4568350" y="769175"/>
                <a:ext cx="1565400" cy="568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 b="1">
                    <a:solidFill>
                      <a:srgbClr val="45818E"/>
                    </a:solidFill>
                    <a:latin typeface="Muli"/>
                    <a:ea typeface="Muli"/>
                    <a:cs typeface="Muli"/>
                    <a:sym typeface="Muli"/>
                  </a:rPr>
                  <a:t>Trusted</a:t>
                </a:r>
                <a:endParaRPr sz="1800" b="1">
                  <a:solidFill>
                    <a:srgbClr val="45818E"/>
                  </a:solidFill>
                  <a:latin typeface="Muli"/>
                  <a:ea typeface="Muli"/>
                  <a:cs typeface="Muli"/>
                  <a:sym typeface="Muli"/>
                </a:endParaRPr>
              </a:p>
            </p:txBody>
          </p:sp>
        </p:grpSp>
        <p:pic>
          <p:nvPicPr>
            <p:cNvPr id="31" name="Google Shape;31;p2"/>
            <p:cNvPicPr preferRelativeResize="0"/>
            <p:nvPr/>
          </p:nvPicPr>
          <p:blipFill>
            <a:blip r:embed="rId4">
              <a:alphaModFix amt="85000"/>
            </a:blip>
            <a:stretch>
              <a:fillRect/>
            </a:stretch>
          </p:blipFill>
          <p:spPr>
            <a:xfrm>
              <a:off x="4079950" y="1671825"/>
              <a:ext cx="517849" cy="51784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2" name="Google Shape;32;p2"/>
          <p:cNvSpPr/>
          <p:nvPr/>
        </p:nvSpPr>
        <p:spPr>
          <a:xfrm rot="3669451">
            <a:off x="-872564" y="1179634"/>
            <a:ext cx="3801590" cy="2741812"/>
          </a:xfrm>
          <a:prstGeom prst="rect">
            <a:avLst/>
          </a:prstGeom>
          <a:solidFill>
            <a:srgbClr val="000000">
              <a:alpha val="296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-1428450" y="210800"/>
            <a:ext cx="1428600" cy="4496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_HEADER_1_1_1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"/>
          <p:cNvSpPr/>
          <p:nvPr/>
        </p:nvSpPr>
        <p:spPr>
          <a:xfrm rot="5400000">
            <a:off x="2005200" y="-1993650"/>
            <a:ext cx="5133600" cy="9130800"/>
          </a:xfrm>
          <a:prstGeom prst="rect">
            <a:avLst/>
          </a:prstGeom>
          <a:solidFill>
            <a:srgbClr val="38444A">
              <a:alpha val="43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3"/>
          <p:cNvSpPr txBox="1">
            <a:spLocks noGrp="1"/>
          </p:cNvSpPr>
          <p:nvPr>
            <p:ph type="title"/>
          </p:nvPr>
        </p:nvSpPr>
        <p:spPr>
          <a:xfrm>
            <a:off x="539025" y="1940100"/>
            <a:ext cx="8349900" cy="1737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 b="1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Muli"/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Muli"/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Muli"/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Muli"/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Muli"/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Muli"/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Muli"/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Muli"/>
              <a:buNone/>
              <a:defRPr sz="36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37" name="Google Shape;37;p3"/>
          <p:cNvSpPr txBox="1">
            <a:spLocks noGrp="1"/>
          </p:cNvSpPr>
          <p:nvPr>
            <p:ph type="subTitle" idx="1"/>
          </p:nvPr>
        </p:nvSpPr>
        <p:spPr>
          <a:xfrm>
            <a:off x="539025" y="3677400"/>
            <a:ext cx="3828300" cy="42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3"/>
          <p:cNvSpPr txBox="1">
            <a:spLocks noGrp="1"/>
          </p:cNvSpPr>
          <p:nvPr>
            <p:ph type="subTitle" idx="2"/>
          </p:nvPr>
        </p:nvSpPr>
        <p:spPr>
          <a:xfrm>
            <a:off x="539025" y="1456500"/>
            <a:ext cx="5182800" cy="344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>
              <a:spcBef>
                <a:spcPts val="160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>
              <a:spcBef>
                <a:spcPts val="160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>
              <a:spcBef>
                <a:spcPts val="160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>
              <a:spcBef>
                <a:spcPts val="160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>
              <a:spcBef>
                <a:spcPts val="160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>
              <a:spcBef>
                <a:spcPts val="160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>
              <a:spcBef>
                <a:spcPts val="1600"/>
              </a:spcBef>
              <a:spcAft>
                <a:spcPts val="1600"/>
              </a:spcAft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tx">
  <p:cSld name="TITLE_AND_BOD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"/>
          <p:cNvSpPr txBox="1">
            <a:spLocks noGrp="1"/>
          </p:cNvSpPr>
          <p:nvPr>
            <p:ph type="title"/>
          </p:nvPr>
        </p:nvSpPr>
        <p:spPr>
          <a:xfrm>
            <a:off x="370483" y="445025"/>
            <a:ext cx="8460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41" name="Google Shape;41;p4"/>
          <p:cNvSpPr txBox="1">
            <a:spLocks noGrp="1"/>
          </p:cNvSpPr>
          <p:nvPr>
            <p:ph type="body" idx="1"/>
          </p:nvPr>
        </p:nvSpPr>
        <p:spPr>
          <a:xfrm>
            <a:off x="370475" y="1106525"/>
            <a:ext cx="42183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Muli"/>
              <a:buChar char="●"/>
              <a:defRPr sz="1600">
                <a:latin typeface="Muli"/>
                <a:ea typeface="Muli"/>
                <a:cs typeface="Muli"/>
                <a:sym typeface="Muli"/>
              </a:defRPr>
            </a:lvl1pPr>
            <a:lvl2pPr marL="914400" lvl="1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2pPr>
            <a:lvl3pPr marL="1371600" lvl="2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3pPr>
            <a:lvl4pPr marL="1828800" lvl="3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Font typeface="Muli"/>
              <a:buChar char="●"/>
              <a:defRPr>
                <a:latin typeface="Muli"/>
                <a:ea typeface="Muli"/>
                <a:cs typeface="Muli"/>
                <a:sym typeface="Muli"/>
              </a:defRPr>
            </a:lvl4pPr>
            <a:lvl5pPr marL="2286000" lvl="4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5pPr>
            <a:lvl6pPr marL="2743200" lvl="5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6pPr>
            <a:lvl7pPr marL="3200400" lvl="6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Font typeface="Muli"/>
              <a:buChar char="●"/>
              <a:defRPr>
                <a:latin typeface="Muli"/>
                <a:ea typeface="Muli"/>
                <a:cs typeface="Muli"/>
                <a:sym typeface="Muli"/>
              </a:defRPr>
            </a:lvl7pPr>
            <a:lvl8pPr marL="3657600" lvl="7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8pPr>
            <a:lvl9pPr marL="4114800" lvl="8" indent="-3175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42" name="Google Shape;4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3" name="Google Shape;43;p4"/>
          <p:cNvGrpSpPr/>
          <p:nvPr/>
        </p:nvGrpSpPr>
        <p:grpSpPr>
          <a:xfrm rot="-5400000">
            <a:off x="-47651" y="696877"/>
            <a:ext cx="649715" cy="69000"/>
            <a:chOff x="684763" y="3506750"/>
            <a:chExt cx="3536825" cy="69000"/>
          </a:xfrm>
        </p:grpSpPr>
        <p:sp>
          <p:nvSpPr>
            <p:cNvPr id="44" name="Google Shape;44;p4"/>
            <p:cNvSpPr/>
            <p:nvPr/>
          </p:nvSpPr>
          <p:spPr>
            <a:xfrm>
              <a:off x="1515450" y="3506750"/>
              <a:ext cx="1003800" cy="69000"/>
            </a:xfrm>
            <a:prstGeom prst="rect">
              <a:avLst/>
            </a:prstGeom>
            <a:solidFill>
              <a:srgbClr val="5477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4"/>
            <p:cNvSpPr/>
            <p:nvPr/>
          </p:nvSpPr>
          <p:spPr>
            <a:xfrm>
              <a:off x="684763" y="3506750"/>
              <a:ext cx="830700" cy="69000"/>
            </a:xfrm>
            <a:prstGeom prst="rect">
              <a:avLst/>
            </a:prstGeom>
            <a:solidFill>
              <a:srgbClr val="4E6E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4"/>
            <p:cNvSpPr/>
            <p:nvPr/>
          </p:nvSpPr>
          <p:spPr>
            <a:xfrm>
              <a:off x="3438288" y="3506750"/>
              <a:ext cx="783300" cy="69000"/>
            </a:xfrm>
            <a:prstGeom prst="rect">
              <a:avLst/>
            </a:prstGeom>
            <a:solidFill>
              <a:srgbClr val="648D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4"/>
            <p:cNvSpPr/>
            <p:nvPr/>
          </p:nvSpPr>
          <p:spPr>
            <a:xfrm>
              <a:off x="2519144" y="3506750"/>
              <a:ext cx="918900" cy="69000"/>
            </a:xfrm>
            <a:prstGeom prst="rect">
              <a:avLst/>
            </a:prstGeom>
            <a:solidFill>
              <a:srgbClr val="5A7F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_AND_BODY_2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5"/>
          <p:cNvSpPr txBox="1">
            <a:spLocks noGrp="1"/>
          </p:cNvSpPr>
          <p:nvPr>
            <p:ph type="title"/>
          </p:nvPr>
        </p:nvSpPr>
        <p:spPr>
          <a:xfrm>
            <a:off x="370483" y="445025"/>
            <a:ext cx="8460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1" name="Google Shape;51;p5"/>
          <p:cNvGrpSpPr/>
          <p:nvPr/>
        </p:nvGrpSpPr>
        <p:grpSpPr>
          <a:xfrm rot="-5400000">
            <a:off x="-47651" y="696877"/>
            <a:ext cx="649715" cy="69000"/>
            <a:chOff x="684763" y="3506750"/>
            <a:chExt cx="3536825" cy="69000"/>
          </a:xfrm>
        </p:grpSpPr>
        <p:sp>
          <p:nvSpPr>
            <p:cNvPr id="52" name="Google Shape;52;p5"/>
            <p:cNvSpPr/>
            <p:nvPr/>
          </p:nvSpPr>
          <p:spPr>
            <a:xfrm>
              <a:off x="1515450" y="3506750"/>
              <a:ext cx="1003800" cy="69000"/>
            </a:xfrm>
            <a:prstGeom prst="rect">
              <a:avLst/>
            </a:prstGeom>
            <a:solidFill>
              <a:srgbClr val="5477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684763" y="3506750"/>
              <a:ext cx="830700" cy="69000"/>
            </a:xfrm>
            <a:prstGeom prst="rect">
              <a:avLst/>
            </a:prstGeom>
            <a:solidFill>
              <a:srgbClr val="4E6E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5"/>
            <p:cNvSpPr/>
            <p:nvPr/>
          </p:nvSpPr>
          <p:spPr>
            <a:xfrm>
              <a:off x="3438288" y="3506750"/>
              <a:ext cx="783300" cy="69000"/>
            </a:xfrm>
            <a:prstGeom prst="rect">
              <a:avLst/>
            </a:prstGeom>
            <a:solidFill>
              <a:srgbClr val="648D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5"/>
            <p:cNvSpPr/>
            <p:nvPr/>
          </p:nvSpPr>
          <p:spPr>
            <a:xfrm>
              <a:off x="2519144" y="3506750"/>
              <a:ext cx="918900" cy="69000"/>
            </a:xfrm>
            <a:prstGeom prst="rect">
              <a:avLst/>
            </a:prstGeom>
            <a:solidFill>
              <a:srgbClr val="5A7F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" name="Google Shape;56;p5"/>
          <p:cNvSpPr txBox="1">
            <a:spLocks noGrp="1"/>
          </p:cNvSpPr>
          <p:nvPr>
            <p:ph type="subTitle" idx="1"/>
          </p:nvPr>
        </p:nvSpPr>
        <p:spPr>
          <a:xfrm>
            <a:off x="370475" y="941525"/>
            <a:ext cx="8460000" cy="477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TITLE_AND_BODY_2_1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li"/>
              <a:buNone/>
              <a:defRPr sz="2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li"/>
              <a:buNone/>
              <a:defRPr sz="2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li"/>
              <a:buNone/>
              <a:defRPr sz="2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li"/>
              <a:buNone/>
              <a:defRPr sz="2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li"/>
              <a:buNone/>
              <a:defRPr sz="2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li"/>
              <a:buNone/>
              <a:defRPr sz="2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li"/>
              <a:buNone/>
              <a:defRPr sz="2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li"/>
              <a:buNone/>
              <a:defRPr sz="2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li"/>
              <a:buNone/>
              <a:defRPr sz="2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uli"/>
              <a:buChar char="●"/>
              <a:defRPr sz="18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uli"/>
              <a:buChar char="○"/>
              <a:defRPr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uli"/>
              <a:buChar char="■"/>
              <a:defRPr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uli"/>
              <a:buChar char="●"/>
              <a:defRPr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uli"/>
              <a:buChar char="○"/>
              <a:defRPr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uli"/>
              <a:buChar char="■"/>
              <a:defRPr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uli"/>
              <a:buChar char="●"/>
              <a:defRPr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uli"/>
              <a:buChar char="○"/>
              <a:defRPr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Muli"/>
              <a:buChar char="■"/>
              <a:defRPr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.trustedfirmware.org/TF-A/trusted-firmware-a.git/about/docs/security-center.rst" TargetMode="External"/><Relationship Id="rId2" Type="http://schemas.openxmlformats.org/officeDocument/2006/relationships/hyperlink" Target="https://www.kernel.org/doc/html/latest/admin-guide/security-bugs.html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security@trustedfirmware.com" TargetMode="External"/><Relationship Id="rId5" Type="http://schemas.openxmlformats.org/officeDocument/2006/relationships/hyperlink" Target="https://oss-security.openwall.org/wiki/mailing-lists/distros#how-to-use-the-lists" TargetMode="External"/><Relationship Id="rId4" Type="http://schemas.openxmlformats.org/officeDocument/2006/relationships/hyperlink" Target="https://optee.readthedocs.io/general/disclosure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irst.org/cvss/calculator/3.0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mailto:enquiries@TrustedFirmware.org" TargetMode="External"/><Relationship Id="rId4" Type="http://schemas.openxmlformats.org/officeDocument/2006/relationships/hyperlink" Target="http://www.trustedfirmware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"/>
          <p:cNvSpPr txBox="1">
            <a:spLocks noGrp="1"/>
          </p:cNvSpPr>
          <p:nvPr>
            <p:ph type="title"/>
          </p:nvPr>
        </p:nvSpPr>
        <p:spPr>
          <a:xfrm>
            <a:off x="2269075" y="1820500"/>
            <a:ext cx="6688200" cy="13039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Security Incident Handling Process Proposal</a:t>
            </a:r>
            <a:endParaRPr dirty="0"/>
          </a:p>
        </p:txBody>
      </p:sp>
      <p:sp>
        <p:nvSpPr>
          <p:cNvPr id="74" name="Google Shape;74;p8"/>
          <p:cNvSpPr txBox="1">
            <a:spLocks noGrp="1"/>
          </p:cNvSpPr>
          <p:nvPr>
            <p:ph type="subTitle" idx="1"/>
          </p:nvPr>
        </p:nvSpPr>
        <p:spPr>
          <a:xfrm>
            <a:off x="2532700" y="1512350"/>
            <a:ext cx="64245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/>
              <a:t>Open Source Secure World Software</a:t>
            </a:r>
            <a:endParaRPr dirty="0"/>
          </a:p>
        </p:txBody>
      </p:sp>
      <p:sp>
        <p:nvSpPr>
          <p:cNvPr id="75" name="Google Shape;75;p8"/>
          <p:cNvSpPr txBox="1">
            <a:spLocks noGrp="1"/>
          </p:cNvSpPr>
          <p:nvPr>
            <p:ph type="subTitle" idx="2"/>
          </p:nvPr>
        </p:nvSpPr>
        <p:spPr>
          <a:xfrm>
            <a:off x="2532700" y="3124450"/>
            <a:ext cx="6424500" cy="41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 dirty="0"/>
              <a:t>v0.5</a:t>
            </a:r>
            <a:endParaRPr dirty="0"/>
          </a:p>
        </p:txBody>
      </p:sp>
      <p:sp>
        <p:nvSpPr>
          <p:cNvPr id="76" name="Google Shape;76;p8"/>
          <p:cNvSpPr txBox="1"/>
          <p:nvPr/>
        </p:nvSpPr>
        <p:spPr>
          <a:xfrm>
            <a:off x="5964725" y="3941500"/>
            <a:ext cx="1354200" cy="2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CCCCCC"/>
                </a:solidFill>
                <a:latin typeface="Muli"/>
                <a:ea typeface="Muli"/>
                <a:cs typeface="Muli"/>
                <a:sym typeface="Muli"/>
              </a:rPr>
              <a:t>SPONSORED BY:</a:t>
            </a:r>
            <a:endParaRPr sz="1000">
              <a:solidFill>
                <a:srgbClr val="CCCCCC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77" name="Google Shape;77;p8"/>
          <p:cNvSpPr txBox="1"/>
          <p:nvPr/>
        </p:nvSpPr>
        <p:spPr>
          <a:xfrm>
            <a:off x="7664825" y="3941500"/>
            <a:ext cx="1354200" cy="2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CCCCCC"/>
                </a:solidFill>
                <a:latin typeface="Muli"/>
                <a:ea typeface="Muli"/>
                <a:cs typeface="Muli"/>
                <a:sym typeface="Muli"/>
              </a:rPr>
              <a:t>HOSTED BY:</a:t>
            </a:r>
            <a:endParaRPr sz="1000">
              <a:solidFill>
                <a:srgbClr val="CCCCCC"/>
              </a:solidFill>
              <a:latin typeface="Muli"/>
              <a:ea typeface="Muli"/>
              <a:cs typeface="Muli"/>
              <a:sym typeface="Muli"/>
            </a:endParaRPr>
          </a:p>
        </p:txBody>
      </p:sp>
      <p:pic>
        <p:nvPicPr>
          <p:cNvPr id="78" name="Google Shape;78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31450" y="287000"/>
            <a:ext cx="801900" cy="80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B6C8A-001A-46D3-AA46-CE8D6F3B1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5BE2B-4B30-424A-BDB4-4D18E5A98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0474" y="975872"/>
            <a:ext cx="8240125" cy="3426795"/>
          </a:xfrm>
        </p:spPr>
        <p:txBody>
          <a:bodyPr/>
          <a:lstStyle/>
          <a:p>
            <a:r>
              <a:rPr lang="en-GB" dirty="0"/>
              <a:t>Broadly based on the </a:t>
            </a:r>
            <a:r>
              <a:rPr lang="en-GB" dirty="0">
                <a:hlinkClick r:id="rId2"/>
              </a:rPr>
              <a:t>kernel process</a:t>
            </a:r>
            <a:endParaRPr lang="en-GB" dirty="0"/>
          </a:p>
          <a:p>
            <a:pPr lvl="1"/>
            <a:r>
              <a:rPr lang="en-GB" dirty="0"/>
              <a:t>With influence from </a:t>
            </a:r>
            <a:r>
              <a:rPr lang="en-GB" dirty="0">
                <a:hlinkClick r:id="rId3"/>
              </a:rPr>
              <a:t>TF-A</a:t>
            </a:r>
            <a:r>
              <a:rPr lang="en-GB" dirty="0"/>
              <a:t> and </a:t>
            </a:r>
            <a:r>
              <a:rPr lang="en-GB" dirty="0">
                <a:hlinkClick r:id="rId4"/>
              </a:rPr>
              <a:t>OP-TEE</a:t>
            </a:r>
            <a:r>
              <a:rPr lang="en-GB" dirty="0"/>
              <a:t> processes</a:t>
            </a:r>
          </a:p>
          <a:p>
            <a:pPr lvl="1"/>
            <a:r>
              <a:rPr lang="en-GB" dirty="0"/>
              <a:t>Contrast is that this process combines vulnerability fixing and disclosure</a:t>
            </a:r>
          </a:p>
          <a:p>
            <a:pPr lvl="2"/>
            <a:r>
              <a:rPr lang="en-GB" dirty="0"/>
              <a:t>kernel process only does former, leaving </a:t>
            </a:r>
            <a:r>
              <a:rPr lang="en-GB" dirty="0">
                <a:hlinkClick r:id="rId5"/>
              </a:rPr>
              <a:t>distros</a:t>
            </a:r>
            <a:r>
              <a:rPr lang="en-GB" dirty="0"/>
              <a:t> process to handle disclosure</a:t>
            </a:r>
          </a:p>
          <a:p>
            <a:r>
              <a:rPr lang="en-GB" dirty="0"/>
              <a:t>2 stage disclosure process for vulnerability fixes</a:t>
            </a:r>
          </a:p>
          <a:p>
            <a:pPr lvl="1"/>
            <a:r>
              <a:rPr lang="en-GB" dirty="0"/>
              <a:t>1</a:t>
            </a:r>
            <a:r>
              <a:rPr lang="en-GB" baseline="30000" dirty="0"/>
              <a:t>st</a:t>
            </a:r>
            <a:r>
              <a:rPr lang="en-GB" dirty="0"/>
              <a:t> stage for Especially Sensitive Stakeholders (</a:t>
            </a:r>
            <a:r>
              <a:rPr lang="en-GB" dirty="0" err="1"/>
              <a:t>ESSes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2</a:t>
            </a:r>
            <a:r>
              <a:rPr lang="en-GB" baseline="30000" dirty="0"/>
              <a:t>nd</a:t>
            </a:r>
            <a:r>
              <a:rPr lang="en-GB" dirty="0"/>
              <a:t> stage for other Trusted Stakeholders</a:t>
            </a:r>
          </a:p>
          <a:p>
            <a:pPr lvl="1"/>
            <a:r>
              <a:rPr lang="en-GB" dirty="0"/>
              <a:t>At each stage stakeholders can request up 7 days embargo, 14 in exceptional cases</a:t>
            </a:r>
          </a:p>
          <a:p>
            <a:pPr lvl="1"/>
            <a:r>
              <a:rPr lang="en-GB" dirty="0"/>
              <a:t>Fix is then made public (without disclosure details)</a:t>
            </a:r>
          </a:p>
          <a:p>
            <a:pPr lvl="1"/>
            <a:r>
              <a:rPr lang="en-GB" dirty="0"/>
              <a:t>Export control may prevent some projects disclosing fixes to a restricted audience</a:t>
            </a:r>
          </a:p>
          <a:p>
            <a:r>
              <a:rPr lang="en-GB" dirty="0"/>
              <a:t>Disclosure details are made public as an advisory 90 days after initial report</a:t>
            </a:r>
          </a:p>
          <a:p>
            <a:r>
              <a:rPr lang="en-GB" dirty="0"/>
              <a:t>Single entry point </a:t>
            </a:r>
            <a:r>
              <a:rPr lang="en-GB" dirty="0">
                <a:hlinkClick r:id="rId6"/>
              </a:rPr>
              <a:t>security@trustedfirmware.com</a:t>
            </a:r>
            <a:r>
              <a:rPr lang="en-GB" dirty="0"/>
              <a:t> for all TF projects</a:t>
            </a:r>
          </a:p>
        </p:txBody>
      </p:sp>
    </p:spTree>
    <p:extLst>
      <p:ext uri="{BB962C8B-B14F-4D97-AF65-F5344CB8AC3E}">
        <p14:creationId xmlns:p14="http://schemas.microsoft.com/office/powerpoint/2010/main" val="848550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B6C8A-001A-46D3-AA46-CE8D6F3B1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ESSes</a:t>
            </a:r>
            <a:r>
              <a:rPr lang="en-GB" dirty="0"/>
              <a:t> and Trusted Stakeholders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5BE2B-4B30-424A-BDB4-4D18E5A98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0474" y="975872"/>
            <a:ext cx="8240125" cy="3426795"/>
          </a:xfrm>
        </p:spPr>
        <p:txBody>
          <a:bodyPr/>
          <a:lstStyle/>
          <a:p>
            <a:r>
              <a:rPr lang="en-GB"/>
              <a:t>Private disclosure </a:t>
            </a:r>
            <a:r>
              <a:rPr lang="en-GB" dirty="0"/>
              <a:t>lists vetted and maintained by TF security team</a:t>
            </a:r>
          </a:p>
          <a:p>
            <a:pPr lvl="1"/>
            <a:r>
              <a:rPr lang="en-GB" dirty="0"/>
              <a:t>Expect each TF project to have its own security team and lists</a:t>
            </a:r>
          </a:p>
          <a:p>
            <a:endParaRPr lang="en-GB" dirty="0"/>
          </a:p>
          <a:p>
            <a:r>
              <a:rPr lang="en-GB" dirty="0" err="1"/>
              <a:t>ESSes</a:t>
            </a:r>
            <a:r>
              <a:rPr lang="en-GB" dirty="0"/>
              <a:t> strictly limited to orgs with large scale, multi-tenancy deployments...</a:t>
            </a:r>
          </a:p>
          <a:p>
            <a:pPr lvl="1"/>
            <a:r>
              <a:rPr lang="en-GB" dirty="0"/>
              <a:t>... and orgs that supply software to such deployments</a:t>
            </a:r>
          </a:p>
          <a:p>
            <a:pPr lvl="1"/>
            <a:r>
              <a:rPr lang="en-GB" dirty="0"/>
              <a:t>Only relevant for TF-A currently</a:t>
            </a:r>
          </a:p>
          <a:p>
            <a:endParaRPr lang="en-GB" dirty="0"/>
          </a:p>
          <a:p>
            <a:r>
              <a:rPr lang="en-GB" dirty="0"/>
              <a:t>Expect most organizations requiring early disclosure to be Trusted Stakeholders</a:t>
            </a:r>
          </a:p>
          <a:p>
            <a:endParaRPr lang="en-GB" dirty="0"/>
          </a:p>
          <a:p>
            <a:r>
              <a:rPr lang="en-GB" dirty="0"/>
              <a:t>During fix embargo period, stakeholders must only share info with individuals in their organization that need to assess impact and deploy fix</a:t>
            </a:r>
          </a:p>
          <a:p>
            <a:endParaRPr lang="en-GB" dirty="0"/>
          </a:p>
          <a:p>
            <a:r>
              <a:rPr lang="en-GB" dirty="0"/>
              <a:t>Propose that projects with an existing security incident handling process invite existing stakeholders to register for the new process</a:t>
            </a:r>
          </a:p>
        </p:txBody>
      </p:sp>
    </p:spTree>
    <p:extLst>
      <p:ext uri="{BB962C8B-B14F-4D97-AF65-F5344CB8AC3E}">
        <p14:creationId xmlns:p14="http://schemas.microsoft.com/office/powerpoint/2010/main" val="1391593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B6C8A-001A-46D3-AA46-CE8D6F3B1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Disclosure details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5BE2B-4B30-424A-BDB4-4D18E5A98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0474" y="975872"/>
            <a:ext cx="8240125" cy="3426795"/>
          </a:xfrm>
        </p:spPr>
        <p:txBody>
          <a:bodyPr/>
          <a:lstStyle/>
          <a:p>
            <a:r>
              <a:rPr lang="en-GB" dirty="0"/>
              <a:t>Prefer to release fixes ASAP</a:t>
            </a:r>
          </a:p>
          <a:p>
            <a:endParaRPr lang="en-GB" dirty="0"/>
          </a:p>
          <a:p>
            <a:r>
              <a:rPr lang="en-GB" dirty="0"/>
              <a:t>Will only be embargoed if reporter, ESS or Trusted Stakeholder requests it</a:t>
            </a:r>
          </a:p>
          <a:p>
            <a:pPr lvl="1"/>
            <a:r>
              <a:rPr lang="en-GB" dirty="0"/>
              <a:t>Within 1 calendar day of being notified for </a:t>
            </a:r>
            <a:r>
              <a:rPr lang="en-GB" dirty="0" err="1"/>
              <a:t>ESSes</a:t>
            </a:r>
            <a:endParaRPr lang="en-GB" dirty="0"/>
          </a:p>
          <a:p>
            <a:pPr lvl="1"/>
            <a:r>
              <a:rPr lang="en-GB" dirty="0"/>
              <a:t>Within 3 working days of being notified for Trusted Stakeholders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/>
              <a:t>Maximum vulnerability embargo is 28 days (14 at each stage) after fix available</a:t>
            </a:r>
          </a:p>
          <a:p>
            <a:pPr lvl="1"/>
            <a:r>
              <a:rPr lang="en-GB" dirty="0"/>
              <a:t>May be longer for projects that cannot disclose fixes to a restricted audience</a:t>
            </a:r>
          </a:p>
          <a:p>
            <a:pPr lvl="1"/>
            <a:r>
              <a:rPr lang="en-GB" dirty="0"/>
              <a:t>Allows stakeholders time to develop and deploy their own fixes</a:t>
            </a:r>
          </a:p>
          <a:p>
            <a:endParaRPr lang="en-GB" dirty="0"/>
          </a:p>
          <a:p>
            <a:r>
              <a:rPr lang="en-GB" dirty="0"/>
              <a:t>Plan may change if coordinated disclosure is needed</a:t>
            </a:r>
          </a:p>
          <a:p>
            <a:pPr lvl="1"/>
            <a:r>
              <a:rPr lang="en-GB" dirty="0"/>
              <a:t>e.g. to align with reporter’s disclosure plan</a:t>
            </a:r>
          </a:p>
          <a:p>
            <a:pPr lvl="1"/>
            <a:r>
              <a:rPr lang="en-GB" dirty="0"/>
              <a:t>e.g. for wider industry coordination as in Spectre/Meltdown case</a:t>
            </a:r>
          </a:p>
        </p:txBody>
      </p:sp>
    </p:spTree>
    <p:extLst>
      <p:ext uri="{BB962C8B-B14F-4D97-AF65-F5344CB8AC3E}">
        <p14:creationId xmlns:p14="http://schemas.microsoft.com/office/powerpoint/2010/main" val="3159873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B6C8A-001A-46D3-AA46-CE8D6F3B1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5BE2B-4B30-424A-BDB4-4D18E5A98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0474" y="975872"/>
            <a:ext cx="8240125" cy="3426795"/>
          </a:xfrm>
        </p:spPr>
        <p:txBody>
          <a:bodyPr/>
          <a:lstStyle/>
          <a:p>
            <a:r>
              <a:rPr lang="en-GB" dirty="0"/>
              <a:t>Will request and use CVEs in advisories</a:t>
            </a:r>
          </a:p>
          <a:p>
            <a:pPr lvl="1"/>
            <a:r>
              <a:rPr lang="en-GB" dirty="0"/>
              <a:t>Eventually want tf.org to be a CNA but does not gate this process</a:t>
            </a:r>
          </a:p>
          <a:p>
            <a:endParaRPr lang="en-GB" dirty="0"/>
          </a:p>
          <a:p>
            <a:r>
              <a:rPr lang="en-GB" dirty="0"/>
              <a:t>Reporters can optionally use PGP/GPG for communication with security team</a:t>
            </a:r>
          </a:p>
          <a:p>
            <a:pPr lvl="1"/>
            <a:r>
              <a:rPr lang="en-GB" dirty="0"/>
              <a:t>Don’t intend to keep communication encrypted during internal handling and disclosure</a:t>
            </a:r>
          </a:p>
          <a:p>
            <a:endParaRPr lang="en-GB" dirty="0">
              <a:solidFill>
                <a:schemeClr val="bg2"/>
              </a:solidFill>
            </a:endParaRPr>
          </a:p>
          <a:p>
            <a:r>
              <a:rPr lang="en-GB" dirty="0">
                <a:solidFill>
                  <a:schemeClr val="bg2"/>
                </a:solidFill>
              </a:rPr>
              <a:t>Each project may choose whether to use severity scoring</a:t>
            </a:r>
          </a:p>
          <a:p>
            <a:pPr lvl="1"/>
            <a:r>
              <a:rPr lang="en-GB" dirty="0">
                <a:solidFill>
                  <a:schemeClr val="bg2"/>
                </a:solidFill>
              </a:rPr>
              <a:t>If used, </a:t>
            </a:r>
            <a:r>
              <a:rPr lang="en-GB" dirty="0">
                <a:solidFill>
                  <a:schemeClr val="bg2"/>
                </a:solidFill>
                <a:hlinkClick r:id="rId2"/>
              </a:rPr>
              <a:t>CVSSv3</a:t>
            </a:r>
            <a:r>
              <a:rPr lang="en-GB" dirty="0">
                <a:solidFill>
                  <a:schemeClr val="bg2"/>
                </a:solidFill>
              </a:rPr>
              <a:t> preferred to align with Mitre CVEs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2568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4C5C64">
              <a:alpha val="8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18"/>
          <p:cNvSpPr txBox="1">
            <a:spLocks noGrp="1"/>
          </p:cNvSpPr>
          <p:nvPr>
            <p:ph type="title"/>
          </p:nvPr>
        </p:nvSpPr>
        <p:spPr>
          <a:xfrm>
            <a:off x="539025" y="1940100"/>
            <a:ext cx="8531400" cy="1737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/>
              <a:t>Thank You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208" name="Google Shape;208;p18"/>
          <p:cNvSpPr txBox="1">
            <a:spLocks noGrp="1"/>
          </p:cNvSpPr>
          <p:nvPr>
            <p:ph type="subTitle" idx="1"/>
          </p:nvPr>
        </p:nvSpPr>
        <p:spPr>
          <a:xfrm>
            <a:off x="539024" y="3677400"/>
            <a:ext cx="6496775" cy="42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rgbClr val="FFFFFF"/>
                </a:solidFill>
              </a:rPr>
              <a:t>Visit </a:t>
            </a:r>
            <a:r>
              <a:rPr lang="en" u="sng">
                <a:solidFill>
                  <a:srgbClr val="C9DAF8"/>
                </a:solidFill>
                <a:hlinkClick r:id="rId4"/>
              </a:rPr>
              <a:t>www.TrustedFirmware.org</a:t>
            </a:r>
            <a:r>
              <a:rPr lang="en">
                <a:solidFill>
                  <a:srgbClr val="C9DAF8"/>
                </a:solidFill>
                <a:latin typeface="Muli"/>
                <a:ea typeface="Muli"/>
                <a:cs typeface="Muli"/>
                <a:sym typeface="Muli"/>
              </a:rPr>
              <a:t> </a:t>
            </a:r>
            <a:r>
              <a:rPr lang="en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or email </a:t>
            </a:r>
            <a:r>
              <a:rPr lang="en-GB" u="sng" dirty="0">
                <a:solidFill>
                  <a:srgbClr val="C9DAF8"/>
                </a:solidFill>
                <a:sym typeface="Muli"/>
                <a:hlinkClick r:id="rId5"/>
              </a:rPr>
              <a:t>enquiries@TrustedFirmware.org</a:t>
            </a:r>
            <a:r>
              <a:rPr lang="en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 for more</a:t>
            </a:r>
            <a:r>
              <a:rPr lang="en"/>
              <a:t> </a:t>
            </a:r>
            <a:r>
              <a:rPr lang="en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information</a:t>
            </a:r>
            <a:endParaRPr>
              <a:solidFill>
                <a:srgbClr val="FFFFFF"/>
              </a:solidFill>
              <a:latin typeface="Muli"/>
              <a:ea typeface="Muli"/>
              <a:cs typeface="Muli"/>
              <a:sym typeface="Muli"/>
            </a:endParaRPr>
          </a:p>
        </p:txBody>
      </p:sp>
      <p:pic>
        <p:nvPicPr>
          <p:cNvPr id="210" name="Google Shape;210;p18" descr="Linaro-Logo_standard (5)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689400" y="4245250"/>
            <a:ext cx="1170800" cy="58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1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231450" y="287000"/>
            <a:ext cx="801900" cy="80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TF2018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 org template.potx" id="{8A539BD1-8F6D-4CAD-A59E-811F64A137F6}" vid="{97D42CBA-0D0B-42DF-803F-7572E18D1CB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1667</TotalTime>
  <Words>434</Words>
  <Application>Microsoft Office PowerPoint</Application>
  <PresentationFormat>On-screen Show (16:9)</PresentationFormat>
  <Paragraphs>56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Muli</vt:lpstr>
      <vt:lpstr>Arial</vt:lpstr>
      <vt:lpstr>OTF2018</vt:lpstr>
      <vt:lpstr>Security Incident Handling Process Proposal</vt:lpstr>
      <vt:lpstr>Overview</vt:lpstr>
      <vt:lpstr>ESSes and Trusted Stakeholders </vt:lpstr>
      <vt:lpstr>Disclosure details</vt:lpstr>
      <vt:lpstr>Other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Trusted Firmware Board Meeting 06Mar19</dc:title>
  <dc:creator>Dan Handley</dc:creator>
  <cp:lastModifiedBy>Dan Handley</cp:lastModifiedBy>
  <cp:revision>2</cp:revision>
  <dcterms:modified xsi:type="dcterms:W3CDTF">2020-02-19T17:43:03Z</dcterms:modified>
</cp:coreProperties>
</file>