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production-trustedfirmware-org-265.websitepreview.linaro.org/" TargetMode="External"/><Relationship Id="rId4" Type="http://schemas.openxmlformats.org/officeDocument/2006/relationships/hyperlink" Target="https://github.com/TrustedFirmwareWebsite/website/pull/265" TargetMode="External"/><Relationship Id="rId5" Type="http://schemas.openxmlformats.org/officeDocument/2006/relationships/hyperlink" Target="https://github.com/TrustedFirmwareWebsite/website/tree/new_theme/_projec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TF Website Update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TF Website UX rework with new homepage and separate project pages</a:t>
            </a:r>
            <a:endParaRPr/>
          </a:p>
          <a:p>
            <a:pPr indent="-330200" lvl="0" marL="457200" rtl="0" algn="l">
              <a:spcBef>
                <a:spcPts val="1600"/>
              </a:spcBef>
              <a:spcAft>
                <a:spcPts val="0"/>
              </a:spcAft>
              <a:buSzPts val="1600"/>
              <a:buChar char="●"/>
            </a:pPr>
            <a:r>
              <a:rPr lang="en-GB" sz="1600"/>
              <a:t>Now ‘live’ as </a:t>
            </a:r>
            <a:r>
              <a:rPr lang="en-GB" sz="1600" u="sng">
                <a:solidFill>
                  <a:schemeClr val="hlink"/>
                </a:solidFill>
                <a:hlinkClick r:id="rId3"/>
              </a:rPr>
              <a:t>https://production-trustedfirmware-org-265.websitepreview.linaro.org/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GB" sz="1600"/>
              <a:t>This is a rendering of the ‘new_theme’ branch of the TF website code generated by a pinned pull request </a:t>
            </a:r>
            <a:r>
              <a:rPr lang="en-GB" sz="1600" u="sng">
                <a:solidFill>
                  <a:schemeClr val="hlink"/>
                </a:solidFill>
                <a:hlinkClick r:id="rId4"/>
              </a:rPr>
              <a:t>PR #265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GB" sz="1600"/>
              <a:t>We need individual projects to update the schemas on the per-project pages at </a:t>
            </a:r>
            <a:r>
              <a:rPr lang="en-GB" sz="1600" u="sng">
                <a:solidFill>
                  <a:schemeClr val="hlink"/>
                </a:solidFill>
                <a:hlinkClick r:id="rId5"/>
              </a:rPr>
              <a:t>https://github.com/TrustedFirmwareWebsite/website/tree/new_theme/_projects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GB" sz="1600"/>
              <a:t>There’s one MD page per project and the schema is clearly visible if you select the ‘raw’ view. </a:t>
            </a:r>
            <a:endParaRPr sz="16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