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2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F0C69-06E6-414C-A447-AE434AAD1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9D75AF-8BFF-4B8C-BA42-75AD6B57E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672B6-D35A-4391-A6A1-A56683DB2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EE040-2EAA-48E3-8BCE-5E60D93F749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856FD-BFEC-4768-BB54-9E926B457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D6D14C-77D8-44DB-9263-27F8D77C0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5511-C13F-4A96-9779-F160FBC72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483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19FE6-CC39-4A7C-BF1F-84D74811F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B1EA21-3E3E-402E-A174-788E7A0D8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2247D-10EF-4834-8910-BA2FFE354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EE040-2EAA-48E3-8BCE-5E60D93F749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818E8-A4D3-4C6C-B7BF-371AA9F73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2783B-84C8-48F1-9E6A-583DCBEB0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5511-C13F-4A96-9779-F160FBC72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468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957619-A2AD-4299-997C-E6C3CDCA1E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66CD13-0949-49F8-95BD-31F69948F0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FAE37-4384-4A16-AA86-08EDD18BE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EE040-2EAA-48E3-8BCE-5E60D93F749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32522-4BC9-43DE-93E1-914586447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C25CB-DB19-44EB-AB8F-179034985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5511-C13F-4A96-9779-F160FBC72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37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C310D-D1A1-4552-9FF7-F6E36B92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E222A-9051-466A-A4A1-DE19B1136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64AC15-51D7-46E8-8FFF-697DD47A3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EE040-2EAA-48E3-8BCE-5E60D93F749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A2CFE-5FF0-42E6-8622-D855A0B25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75CB2-5462-4D8E-B48C-FCF73AA48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5511-C13F-4A96-9779-F160FBC72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750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91B49-AF15-4918-BEE4-384122B96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A8E52-7DDE-4DE9-B9A3-ADEBE6286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E5201-37F0-4E95-B922-987EE8B00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EE040-2EAA-48E3-8BCE-5E60D93F749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834444-35D2-4F99-B9DB-8548DEBD1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F72E7-DEF4-4DBF-A276-15C116CFF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5511-C13F-4A96-9779-F160FBC72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74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5482A-1EFD-4E5E-A7E6-7D952070A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67146-E96D-433F-A73E-8A8D6A01B4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CFE799-898F-4DF3-86D6-0D5275B66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4813C6-EA75-4EC1-9E54-C3B1F367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EE040-2EAA-48E3-8BCE-5E60D93F749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954AFB-FD1A-43F3-B296-D7C0D433C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D08171-C59F-4651-AE9D-A29695657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5511-C13F-4A96-9779-F160FBC72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80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8CDF3-C2A7-4DEA-BA13-CC6F6891E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BE677A-4212-4AD6-B275-6BC6CB2722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422FA0-AD1A-440F-BE09-B96C57B695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795CB3-3D6A-434E-B858-D48AA9DB97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A69C88-5226-4547-95A7-8D5BF8B4EB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291B81-A642-4908-84B5-734E44B9B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EE040-2EAA-48E3-8BCE-5E60D93F749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1C1B4B-677A-4701-B168-F152E303F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603113-73C8-4EBB-93CC-BF74F7BF1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5511-C13F-4A96-9779-F160FBC72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95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4D42D-E14E-4E9A-AE7B-F651F4AD4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E92BB5-7EFF-479C-BCCF-DCE919551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EE040-2EAA-48E3-8BCE-5E60D93F749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BADC2B-FA7E-4DB8-91B8-1BB4FC1B1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0EF87A-4CD1-4B57-8CF8-A9AD9431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5511-C13F-4A96-9779-F160FBC72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211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765FFF-96C1-42A1-B1E0-6FC5D5108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EE040-2EAA-48E3-8BCE-5E60D93F749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62613-3567-40CB-B048-ABBFCCC67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7A6330-4CC7-4CDF-B7BF-8868894A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5511-C13F-4A96-9779-F160FBC72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453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143C7-9E0A-42B5-A125-04BFA0717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6361D-D508-4BF5-BA9B-1630BB260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861AA5-6986-4A37-8E6A-6FA008D37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B3D9FF-5D55-43AB-B208-237BC7187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EE040-2EAA-48E3-8BCE-5E60D93F749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5B10E5-E2BC-4DDA-B7CF-7AE107CED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C95764-E5A6-4AF3-BA3E-B24BB6D10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5511-C13F-4A96-9779-F160FBC72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59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792EF-3E4C-4B00-A5CF-33E4DD7A4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7FE299-7857-4054-AAFF-F604F420DE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181FF7-EC43-4F6A-ADAD-7B76FA88B1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AA2D1A-F9C4-462A-9908-B3D45D550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EE040-2EAA-48E3-8BCE-5E60D93F749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37367A-4A16-4798-9C07-AC75CBEB6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0C582A-6825-42AC-B1E7-591D6A6A3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5511-C13F-4A96-9779-F160FBC72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273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8FE7FB-8CC2-45F8-9BB3-9771BD81E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3ECB20-CD2E-459B-BC31-783DA3DEB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702D1-C086-4762-A781-760763689B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EE040-2EAA-48E3-8BCE-5E60D93F749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FE655-B4EA-4EC1-8199-385A2B3EF4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26FA5-B040-4A30-BAE0-9379A7813F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55511-C13F-4A96-9779-F160FBC72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100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trustedfirmware.org/w/collaboration/websit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231409-19B2-4B2D-8250-13C73986B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TF Website rework status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2928C8-0117-46C2-813B-EFA82C6DE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Cost approved by a show of hands in the Board meeting</a:t>
            </a:r>
          </a:p>
          <a:p>
            <a:r>
              <a:rPr lang="en-GB" dirty="0"/>
              <a:t>Feedback/designs etc are on </a:t>
            </a:r>
            <a:r>
              <a:rPr lang="en-GB" dirty="0">
                <a:hlinkClick r:id="rId2"/>
              </a:rPr>
              <a:t>https://developer.trustedfirmware.org/w/collaboration/website/</a:t>
            </a:r>
            <a:endParaRPr lang="en-GB" dirty="0"/>
          </a:p>
          <a:p>
            <a:r>
              <a:rPr lang="en-GB" dirty="0"/>
              <a:t>Next step is to produce a working main page and at least one project mini-site (probably start with TF-M since we got the most feedback from them)</a:t>
            </a:r>
          </a:p>
          <a:p>
            <a:r>
              <a:rPr lang="en-GB" dirty="0"/>
              <a:t>We’ll do our best to populate the mini-site schema for each project but it’s up to the project to check and update or feedback</a:t>
            </a:r>
          </a:p>
          <a:p>
            <a:r>
              <a:rPr lang="en-GB" dirty="0"/>
              <a:t>We’ll then put that out for review</a:t>
            </a:r>
          </a:p>
          <a:p>
            <a:r>
              <a:rPr lang="en-GB" dirty="0"/>
              <a:t>Some open questions e.g. security reporting should be a single page or on each project’s mini-site (or both)?</a:t>
            </a:r>
          </a:p>
          <a:p>
            <a:r>
              <a:rPr lang="en-GB" dirty="0"/>
              <a:t>The aim is to keep mini-sites as consistent in appearance as possible. Per project variations could be kept in the “scroll down” area</a:t>
            </a:r>
          </a:p>
          <a:p>
            <a:r>
              <a:rPr lang="en-GB" dirty="0"/>
              <a:t>More inputs always welcome!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4820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149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TF Website rework status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Website status</dc:title>
  <dc:creator>bill_work</dc:creator>
  <cp:lastModifiedBy>bill_work</cp:lastModifiedBy>
  <cp:revision>2</cp:revision>
  <dcterms:created xsi:type="dcterms:W3CDTF">2020-06-18T13:55:05Z</dcterms:created>
  <dcterms:modified xsi:type="dcterms:W3CDTF">2020-06-18T14:44:52Z</dcterms:modified>
</cp:coreProperties>
</file>